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8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61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1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689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6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84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79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6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3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5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20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1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59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67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94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5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27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C2AD3-1A43-4FBF-80D8-98CBC1DD1B53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36721-2343-4A21-8A2D-C93B6C83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84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00446" y="160338"/>
            <a:ext cx="9973854" cy="2098226"/>
          </a:xfrm>
        </p:spPr>
        <p:txBody>
          <a:bodyPr/>
          <a:lstStyle/>
          <a:p>
            <a:pPr algn="l"/>
            <a:r>
              <a:rPr lang="sl-SI" sz="8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Milano</a:t>
            </a:r>
            <a:r>
              <a:rPr lang="sl-SI" dirty="0" smtClean="0"/>
              <a:t> </a:t>
            </a:r>
            <a:r>
              <a:rPr lang="sl-SI" sz="2800" i="1" dirty="0" smtClean="0"/>
              <a:t>11. 2. 2018 – 3. 3. 2018</a:t>
            </a:r>
            <a:endParaRPr lang="en-US" sz="2800" i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625" y="3445661"/>
            <a:ext cx="4338079" cy="2293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AutoShape 2" descr="Rezultat iskanja slik za mladi in denar mila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2996367"/>
            <a:ext cx="3289300" cy="246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236" y="2475674"/>
            <a:ext cx="1560209" cy="2340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859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2155977" y="4336"/>
            <a:ext cx="10353761" cy="1326321"/>
          </a:xfrm>
        </p:spPr>
        <p:txBody>
          <a:bodyPr/>
          <a:lstStyle/>
          <a:p>
            <a:r>
              <a:rPr lang="sl-SI" dirty="0" smtClean="0">
                <a:latin typeface="Aharoni" panose="02010803020104030203" pitchFamily="2" charset="-79"/>
                <a:cs typeface="Aharoni" panose="02010803020104030203" pitchFamily="2" charset="-79"/>
              </a:rPr>
              <a:t>Salih in </a:t>
            </a:r>
            <a:r>
              <a:rPr lang="sl-SI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NeŽa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26141" y="901700"/>
            <a:ext cx="9601200" cy="3581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DELOVNO MESTO</a:t>
            </a:r>
            <a:r>
              <a:rPr lang="sl-SI" sz="2400" dirty="0" smtClean="0"/>
              <a:t>: </a:t>
            </a:r>
            <a:r>
              <a:rPr lang="sl-SI" sz="2400" dirty="0" smtClean="0"/>
              <a:t>Hotel </a:t>
            </a:r>
            <a:r>
              <a:rPr lang="sl-SI" sz="2400" dirty="0" err="1" smtClean="0"/>
              <a:t>Woodhouse</a:t>
            </a:r>
            <a:endParaRPr lang="sl-SI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POT</a:t>
            </a:r>
            <a:r>
              <a:rPr lang="sl-SI" sz="2400" dirty="0" smtClean="0"/>
              <a:t>: </a:t>
            </a:r>
            <a:r>
              <a:rPr lang="sl-SI" sz="2400" dirty="0"/>
              <a:t>30 – 45min – metro, 10 – 15min - avtobus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ZADOLŽITVE</a:t>
            </a:r>
            <a:r>
              <a:rPr lang="sl-SI" sz="2400" dirty="0" smtClean="0"/>
              <a:t>: od pleskanja do </a:t>
            </a:r>
            <a:r>
              <a:rPr lang="sl-SI" sz="2400" dirty="0" smtClean="0"/>
              <a:t>arhiviranja</a:t>
            </a:r>
            <a:endParaRPr lang="sl-SI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DELOVNI ČAS</a:t>
            </a:r>
            <a:r>
              <a:rPr lang="sl-SI" sz="2400" dirty="0" smtClean="0"/>
              <a:t>: </a:t>
            </a:r>
            <a:r>
              <a:rPr lang="sl-SI" sz="2400" dirty="0" smtClean="0"/>
              <a:t>9.00 </a:t>
            </a:r>
            <a:r>
              <a:rPr lang="sl-SI" sz="2400" dirty="0" smtClean="0"/>
              <a:t>– </a:t>
            </a:r>
            <a:r>
              <a:rPr lang="sl-SI" sz="2400" dirty="0" smtClean="0"/>
              <a:t>13.00</a:t>
            </a:r>
            <a:endParaRPr lang="sl-SI" sz="2400" dirty="0" smtClean="0"/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398" y="336631"/>
            <a:ext cx="4118167" cy="3092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408" y="3429000"/>
            <a:ext cx="4748340" cy="2680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72172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730375" y="0"/>
            <a:ext cx="9601200" cy="1485900"/>
          </a:xfrm>
        </p:spPr>
        <p:txBody>
          <a:bodyPr/>
          <a:lstStyle/>
          <a:p>
            <a:r>
              <a:rPr lang="sl-SI" dirty="0" smtClean="0">
                <a:latin typeface="Aharoni" panose="02010803020104030203" pitchFamily="2" charset="-79"/>
                <a:cs typeface="Aharoni" panose="02010803020104030203" pitchFamily="2" charset="-79"/>
              </a:rPr>
              <a:t>Mojca in Rebeka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53253" y="1276911"/>
            <a:ext cx="9601200" cy="3581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DELOVNO MESTO: </a:t>
            </a:r>
            <a:r>
              <a:rPr lang="sl-SI" sz="2400" b="1" dirty="0" smtClean="0"/>
              <a:t> </a:t>
            </a:r>
            <a:r>
              <a:rPr lang="sl-SI" sz="2400" b="1" dirty="0" smtClean="0"/>
              <a:t>hostel </a:t>
            </a:r>
            <a:r>
              <a:rPr lang="sl-SI" sz="2400" dirty="0" err="1" smtClean="0"/>
              <a:t>Piero</a:t>
            </a:r>
            <a:r>
              <a:rPr lang="sl-SI" sz="2400" dirty="0" smtClean="0"/>
              <a:t> </a:t>
            </a:r>
            <a:r>
              <a:rPr lang="sl-SI" sz="2400" dirty="0" err="1" smtClean="0"/>
              <a:t>Rotta</a:t>
            </a:r>
            <a:endParaRPr lang="sl-SI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POT: </a:t>
            </a:r>
            <a:r>
              <a:rPr lang="sl-SI" sz="2400" dirty="0" smtClean="0"/>
              <a:t>/</a:t>
            </a:r>
            <a:endParaRPr lang="sl-SI" sz="24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ZADOLŽITVE: </a:t>
            </a:r>
            <a:r>
              <a:rPr lang="sl-SI" sz="2400" dirty="0" smtClean="0"/>
              <a:t>Sprejemanje gostov na recepciji, odjava </a:t>
            </a:r>
            <a:r>
              <a:rPr lang="sl-SI" sz="2400" dirty="0" smtClean="0"/>
              <a:t>gostov</a:t>
            </a:r>
            <a:endParaRPr lang="sl-SI" sz="24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DELOVNI ČAS: </a:t>
            </a:r>
            <a:r>
              <a:rPr lang="sl-SI" sz="2400" dirty="0" smtClean="0"/>
              <a:t>9.00 </a:t>
            </a:r>
            <a:r>
              <a:rPr lang="sl-SI" sz="2400" dirty="0" smtClean="0"/>
              <a:t>– </a:t>
            </a:r>
            <a:r>
              <a:rPr lang="sl-SI" sz="2400" dirty="0" smtClean="0"/>
              <a:t>13.00</a:t>
            </a:r>
            <a:endParaRPr lang="sl-SI" sz="2400" b="1" dirty="0" smtClean="0"/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3345" y="228600"/>
            <a:ext cx="3065929" cy="2299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848" y="3277869"/>
            <a:ext cx="5060994" cy="2857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48" y="3618753"/>
            <a:ext cx="3731932" cy="279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002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2030506" y="-126103"/>
            <a:ext cx="9601200" cy="1485900"/>
          </a:xfrm>
        </p:spPr>
        <p:txBody>
          <a:bodyPr>
            <a:normAutofit/>
          </a:bodyPr>
          <a:lstStyle/>
          <a:p>
            <a:r>
              <a:rPr lang="sl-SI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MNENJE O PRAKSI</a:t>
            </a:r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70646" y="1239631"/>
            <a:ext cx="5533465" cy="39621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2400" i="1" dirty="0"/>
              <a:t>i</a:t>
            </a:r>
            <a:r>
              <a:rPr lang="sl-SI" sz="2400" i="1" dirty="0" smtClean="0"/>
              <a:t>zjemna izkušnja,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i="1" dirty="0" smtClean="0"/>
              <a:t>pridobljene nove delovne navade,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i="1" dirty="0"/>
              <a:t>p</a:t>
            </a:r>
            <a:r>
              <a:rPr lang="sl-SI" sz="2400" i="1" dirty="0" smtClean="0"/>
              <a:t>ridobljen </a:t>
            </a:r>
            <a:r>
              <a:rPr lang="sl-SI" sz="2400" i="1" dirty="0" smtClean="0"/>
              <a:t>certifikat,</a:t>
            </a:r>
            <a:endParaRPr lang="sl-SI" sz="2400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i="1" dirty="0"/>
              <a:t>š</a:t>
            </a:r>
            <a:r>
              <a:rPr lang="sl-SI" sz="2400" i="1" dirty="0" smtClean="0"/>
              <a:t>irjenje obzorij.</a:t>
            </a:r>
          </a:p>
          <a:p>
            <a:endParaRPr lang="sl-SI" dirty="0" smtClean="0"/>
          </a:p>
          <a:p>
            <a:endParaRPr lang="en-US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892" y="616847"/>
            <a:ext cx="5437178" cy="306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49" y="3615579"/>
            <a:ext cx="5056058" cy="288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770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914400" y="524435"/>
            <a:ext cx="10528300" cy="2527300"/>
          </a:xfrm>
        </p:spPr>
        <p:txBody>
          <a:bodyPr>
            <a:noAutofit/>
          </a:bodyPr>
          <a:lstStyle/>
          <a:p>
            <a:r>
              <a:rPr lang="sl-SI" sz="6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Zahvaljujemo se vam za vašo pozornost</a:t>
            </a:r>
            <a:endParaRPr lang="en-US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327" y="927463"/>
            <a:ext cx="3448050" cy="2482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5820" y="-179614"/>
            <a:ext cx="9601200" cy="1485900"/>
          </a:xfrm>
        </p:spPr>
        <p:txBody>
          <a:bodyPr/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sz="4000" dirty="0" smtClean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ERASMUS +</a:t>
            </a:r>
            <a:endParaRPr lang="en-US" sz="4000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10689" y="1149895"/>
            <a:ext cx="9601200" cy="35814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DVOLETNI PROJEKT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3-TEDENSKA DELOVNA PRAKSA V MILANU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DELOVNA MESTA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SKRB ZA OSEBNE FINANCE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SPOZNAVANJE NOVIH KULTUR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SPORAZUMEVANJE V TUJEM </a:t>
            </a:r>
            <a:r>
              <a:rPr lang="sl-SI" sz="2400" dirty="0" smtClean="0"/>
              <a:t>JEZIKU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MLADI IN DENAR</a:t>
            </a:r>
            <a:endParaRPr lang="sl-SI" sz="2400" dirty="0" smtClean="0"/>
          </a:p>
          <a:p>
            <a:endParaRPr lang="en-US" dirty="0"/>
          </a:p>
        </p:txBody>
      </p:sp>
      <p:pic>
        <p:nvPicPr>
          <p:cNvPr id="2050" name="Picture 2" descr="Rezultat iskanja slik za erasm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01" y="4655611"/>
            <a:ext cx="5664200" cy="2202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0876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69" y="240733"/>
            <a:ext cx="9601200" cy="1485900"/>
          </a:xfrm>
        </p:spPr>
        <p:txBody>
          <a:bodyPr>
            <a:normAutofit/>
          </a:bodyPr>
          <a:lstStyle/>
          <a:p>
            <a:r>
              <a:rPr lang="sl-SI" sz="3600" dirty="0" smtClean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NAŠA POT DO MILANA</a:t>
            </a:r>
            <a:endParaRPr lang="en-US" sz="3600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82700" y="1981200"/>
            <a:ext cx="9601200" cy="3581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11</a:t>
            </a:r>
            <a:r>
              <a:rPr lang="sl-SI" sz="2400" dirty="0" smtClean="0"/>
              <a:t>. 2</a:t>
            </a:r>
            <a:r>
              <a:rPr lang="sl-SI" sz="2400" dirty="0" smtClean="0"/>
              <a:t>. OB </a:t>
            </a:r>
            <a:r>
              <a:rPr lang="sl-SI" sz="2400" dirty="0" smtClean="0"/>
              <a:t>1h </a:t>
            </a:r>
            <a:r>
              <a:rPr lang="sl-SI" sz="2400" dirty="0" smtClean="0"/>
              <a:t>ZJUTRAJ,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AVTOBUS,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7 UR</a:t>
            </a:r>
            <a:r>
              <a:rPr lang="sl-SI" sz="2400" dirty="0" smtClean="0"/>
              <a:t>.</a:t>
            </a:r>
            <a:endParaRPr lang="en-US" sz="2400" dirty="0"/>
          </a:p>
        </p:txBody>
      </p:sp>
      <p:pic>
        <p:nvPicPr>
          <p:cNvPr id="1026" name="Picture 2" descr="Rezultat iskanja slik za slovenia milano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697" y="1472066"/>
            <a:ext cx="6270172" cy="4702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7" name="Kolenski povezovalnik 6"/>
          <p:cNvCxnSpPr/>
          <p:nvPr/>
        </p:nvCxnSpPr>
        <p:spPr>
          <a:xfrm rot="10800000" flipV="1">
            <a:off x="6191794" y="2638697"/>
            <a:ext cx="2155372" cy="300446"/>
          </a:xfrm>
          <a:prstGeom prst="bentConnector3">
            <a:avLst/>
          </a:prstGeom>
          <a:ln>
            <a:solidFill>
              <a:schemeClr val="accent6"/>
            </a:solidFill>
            <a:tailEnd type="triangle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0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3363" y="93254"/>
            <a:ext cx="9601200" cy="1485900"/>
          </a:xfrm>
        </p:spPr>
        <p:txBody>
          <a:bodyPr/>
          <a:lstStyle/>
          <a:p>
            <a:r>
              <a:rPr lang="sl-SI" dirty="0" smtClean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NASTANITEV </a:t>
            </a:r>
            <a:endParaRPr lang="en-US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33466" y="920750"/>
            <a:ext cx="3225800" cy="3581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u="sng" dirty="0" err="1" smtClean="0"/>
              <a:t>Piero</a:t>
            </a:r>
            <a:r>
              <a:rPr lang="sl-SI" u="sng" dirty="0" smtClean="0"/>
              <a:t> </a:t>
            </a:r>
            <a:r>
              <a:rPr lang="sl-SI" u="sng" dirty="0" err="1" smtClean="0"/>
              <a:t>Rotta</a:t>
            </a:r>
            <a:r>
              <a:rPr lang="sl-SI" u="sng" dirty="0" smtClean="0"/>
              <a:t> Hostel,</a:t>
            </a:r>
          </a:p>
          <a:p>
            <a:pPr marL="0" indent="0">
              <a:buNone/>
            </a:pPr>
            <a:r>
              <a:rPr lang="it-IT" u="sng" dirty="0" smtClean="0"/>
              <a:t>Viale </a:t>
            </a:r>
            <a:r>
              <a:rPr lang="it-IT" u="sng" dirty="0"/>
              <a:t>Angelo </a:t>
            </a:r>
            <a:r>
              <a:rPr lang="it-IT" u="sng" dirty="0" err="1"/>
              <a:t>Salmoiraghi</a:t>
            </a:r>
            <a:r>
              <a:rPr lang="it-IT" u="sng" dirty="0"/>
              <a:t>, 1, 20148 Milano MI, </a:t>
            </a:r>
            <a:r>
              <a:rPr lang="it-IT" u="sng" dirty="0" err="1"/>
              <a:t>Italija</a:t>
            </a:r>
            <a:endParaRPr lang="sl-SI" u="sng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751" y="1668780"/>
            <a:ext cx="3547533" cy="266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62" y="2406650"/>
            <a:ext cx="3897327" cy="2922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Rezultat iskanja slik za piero rotta host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284" y="4146550"/>
            <a:ext cx="3573998" cy="2508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84973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2129851" y="226814"/>
            <a:ext cx="10353761" cy="1326321"/>
          </a:xfrm>
        </p:spPr>
        <p:txBody>
          <a:bodyPr/>
          <a:lstStyle/>
          <a:p>
            <a:r>
              <a:rPr lang="sl-SI" dirty="0" smtClean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SPOZNAVANJE MILANA</a:t>
            </a:r>
            <a:endParaRPr lang="en-US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457200" y="1553135"/>
            <a:ext cx="4584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2400" dirty="0" smtClean="0"/>
              <a:t>STADION SAN SIRO,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2400" dirty="0" smtClean="0"/>
              <a:t>MUZEJI,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2400" dirty="0" smtClean="0"/>
              <a:t>GRAD,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2400" dirty="0" smtClean="0"/>
              <a:t>‘‘ ŠOPING‘‘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2400" dirty="0" smtClean="0"/>
              <a:t>DUOMO.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421" y="773205"/>
            <a:ext cx="3657059" cy="2064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11125"/>
            <a:ext cx="6629252" cy="2820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Rezultat iskanja slik za duomo mila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529" y="3160650"/>
            <a:ext cx="3954191" cy="2972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84615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0006" y="2317376"/>
            <a:ext cx="10353761" cy="1326321"/>
          </a:xfrm>
        </p:spPr>
        <p:txBody>
          <a:bodyPr>
            <a:normAutofit/>
          </a:bodyPr>
          <a:lstStyle/>
          <a:p>
            <a:r>
              <a:rPr lang="sl-SI" sz="4400" i="1" dirty="0" smtClean="0"/>
              <a:t>PREDSTAVITVE DIJAKOV</a:t>
            </a:r>
            <a:endParaRPr lang="sl-SI" sz="4400" i="1" dirty="0"/>
          </a:p>
        </p:txBody>
      </p:sp>
    </p:spTree>
    <p:extLst>
      <p:ext uri="{BB962C8B-B14F-4D97-AF65-F5344CB8AC3E}">
        <p14:creationId xmlns:p14="http://schemas.microsoft.com/office/powerpoint/2010/main" val="1492328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31259" y="38664"/>
            <a:ext cx="4572000" cy="1485900"/>
          </a:xfrm>
        </p:spPr>
        <p:txBody>
          <a:bodyPr/>
          <a:lstStyle/>
          <a:p>
            <a:r>
              <a:rPr lang="sl-SI" dirty="0" smtClean="0">
                <a:latin typeface="Aharoni" panose="02010803020104030203" pitchFamily="2" charset="-79"/>
                <a:cs typeface="Aharoni" panose="02010803020104030203" pitchFamily="2" charset="-79"/>
              </a:rPr>
              <a:t>Jaka in </a:t>
            </a:r>
            <a:r>
              <a:rPr lang="sl-SI" dirty="0"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  <a:r>
              <a:rPr lang="sl-SI" dirty="0" smtClean="0">
                <a:latin typeface="Aharoni" panose="02010803020104030203" pitchFamily="2" charset="-79"/>
                <a:cs typeface="Aharoni" panose="02010803020104030203" pitchFamily="2" charset="-79"/>
              </a:rPr>
              <a:t>atej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02807" y="1202479"/>
            <a:ext cx="10353762" cy="36951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DELOVNO MESTO: </a:t>
            </a:r>
            <a:r>
              <a:rPr lang="sl-SI" sz="2400" dirty="0"/>
              <a:t>CLO, logistično </a:t>
            </a:r>
            <a:r>
              <a:rPr lang="sl-SI" sz="2400" dirty="0" smtClean="0"/>
              <a:t>podjetje</a:t>
            </a:r>
            <a:endParaRPr lang="sl-SI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POT:  m</a:t>
            </a:r>
            <a:r>
              <a:rPr lang="sl-SI" sz="2400" dirty="0" smtClean="0"/>
              <a:t>etro, vlak – približno </a:t>
            </a:r>
            <a:r>
              <a:rPr lang="sl-SI" sz="2400" dirty="0" smtClean="0"/>
              <a:t>1ura</a:t>
            </a:r>
            <a:endParaRPr lang="sl-SI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ZADOLŽITVE: </a:t>
            </a:r>
            <a:r>
              <a:rPr lang="sl-SI" sz="2400" dirty="0" smtClean="0"/>
              <a:t>zlaganje in urejanje  dokumentov</a:t>
            </a:r>
            <a:endParaRPr lang="sl-SI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DELOVNI ČAS</a:t>
            </a:r>
            <a:r>
              <a:rPr lang="sl-SI" sz="2400" dirty="0" smtClean="0"/>
              <a:t>: </a:t>
            </a:r>
            <a:r>
              <a:rPr lang="sl-SI" sz="2400" dirty="0" smtClean="0"/>
              <a:t>9.00 </a:t>
            </a:r>
            <a:r>
              <a:rPr lang="sl-SI" sz="2400" dirty="0" smtClean="0"/>
              <a:t>– </a:t>
            </a:r>
            <a:r>
              <a:rPr lang="sl-SI" sz="2400" dirty="0" smtClean="0"/>
              <a:t>13.00</a:t>
            </a:r>
            <a:endParaRPr lang="sl-SI" sz="2400" dirty="0" smtClean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904" y="542130"/>
            <a:ext cx="3409005" cy="2268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73" y="3586306"/>
            <a:ext cx="2168021" cy="2890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404" y="3183758"/>
            <a:ext cx="2349500" cy="315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706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2195165" y="84472"/>
            <a:ext cx="10353761" cy="1326321"/>
          </a:xfrm>
        </p:spPr>
        <p:txBody>
          <a:bodyPr/>
          <a:lstStyle/>
          <a:p>
            <a:r>
              <a:rPr lang="sl-SI" dirty="0" smtClean="0">
                <a:latin typeface="Aharoni" panose="02010803020104030203" pitchFamily="2" charset="-79"/>
                <a:cs typeface="Aharoni" panose="02010803020104030203" pitchFamily="2" charset="-79"/>
              </a:rPr>
              <a:t>Vanja in Ervin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07887" y="1186824"/>
            <a:ext cx="10353762" cy="36951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DELOVNO MESTO: </a:t>
            </a:r>
            <a:r>
              <a:rPr lang="sl-SI" sz="2400" dirty="0" err="1" smtClean="0"/>
              <a:t>Unicasa</a:t>
            </a:r>
            <a:r>
              <a:rPr lang="sl-SI" sz="2400" dirty="0" smtClean="0"/>
              <a:t> </a:t>
            </a:r>
            <a:r>
              <a:rPr lang="sl-SI" sz="2400" dirty="0" err="1" smtClean="0"/>
              <a:t>Italia</a:t>
            </a:r>
            <a:endParaRPr lang="sl-SI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POT</a:t>
            </a:r>
            <a:r>
              <a:rPr lang="sl-SI" sz="2400" dirty="0" smtClean="0"/>
              <a:t>: 30 – 45min – metro, </a:t>
            </a:r>
            <a:endParaRPr lang="sl-SI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ZADOLŽITVE</a:t>
            </a:r>
            <a:r>
              <a:rPr lang="sl-SI" sz="2400" dirty="0" smtClean="0"/>
              <a:t>: Arhiviranje, </a:t>
            </a:r>
            <a:r>
              <a:rPr lang="sl-SI" sz="2400" dirty="0" smtClean="0"/>
              <a:t>skeniranje</a:t>
            </a:r>
            <a:endParaRPr lang="sl-SI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DELOVNI ČAS</a:t>
            </a:r>
            <a:r>
              <a:rPr lang="sl-SI" sz="2400" dirty="0" smtClean="0"/>
              <a:t>: </a:t>
            </a:r>
            <a:r>
              <a:rPr lang="sl-SI" sz="2400" dirty="0" smtClean="0"/>
              <a:t>9.00 </a:t>
            </a:r>
            <a:r>
              <a:rPr lang="sl-SI" sz="2400" dirty="0" smtClean="0"/>
              <a:t>– </a:t>
            </a:r>
            <a:r>
              <a:rPr lang="sl-SI" sz="2400" dirty="0" smtClean="0"/>
              <a:t>13.00</a:t>
            </a:r>
            <a:endParaRPr lang="sl-SI" sz="2400" dirty="0" smtClean="0"/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1032" y="634984"/>
            <a:ext cx="3336863" cy="2502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0811" y="3417363"/>
            <a:ext cx="3468554" cy="2601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84" y="3554740"/>
            <a:ext cx="3539252" cy="2654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1469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607337" y="-180147"/>
            <a:ext cx="10353761" cy="1326321"/>
          </a:xfrm>
        </p:spPr>
        <p:txBody>
          <a:bodyPr/>
          <a:lstStyle/>
          <a:p>
            <a:r>
              <a:rPr lang="sl-SI" dirty="0" smtClean="0">
                <a:latin typeface="Aharoni" panose="02010803020104030203" pitchFamily="2" charset="-79"/>
                <a:cs typeface="Aharoni" panose="02010803020104030203" pitchFamily="2" charset="-79"/>
              </a:rPr>
              <a:t>Ana in </a:t>
            </a:r>
            <a:r>
              <a:rPr lang="sl-SI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Stella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69143" y="947737"/>
            <a:ext cx="6400800" cy="3581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DELOVNO MESTO: </a:t>
            </a:r>
            <a:r>
              <a:rPr lang="sl-SI" sz="2400" dirty="0" smtClean="0"/>
              <a:t>Step </a:t>
            </a:r>
            <a:r>
              <a:rPr lang="sl-SI" sz="2400" dirty="0" smtClean="0"/>
              <a:t>up - šola za učenje tujih jezikov</a:t>
            </a:r>
            <a:endParaRPr lang="sl-SI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POT</a:t>
            </a:r>
            <a:r>
              <a:rPr lang="sl-SI" sz="2400" dirty="0" smtClean="0"/>
              <a:t>:1ura – </a:t>
            </a:r>
            <a:r>
              <a:rPr lang="sl-SI" sz="2400" dirty="0" smtClean="0"/>
              <a:t>metro</a:t>
            </a:r>
            <a:endParaRPr lang="sl-SI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ZADOLŽITVE: </a:t>
            </a:r>
            <a:r>
              <a:rPr lang="sl-SI" sz="2400" dirty="0" smtClean="0"/>
              <a:t>Arhiviranje, pomoč v </a:t>
            </a:r>
            <a:r>
              <a:rPr lang="sl-SI" sz="2400" dirty="0" smtClean="0"/>
              <a:t>vrtcu</a:t>
            </a:r>
            <a:endParaRPr lang="sl-SI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b="1" dirty="0" smtClean="0"/>
              <a:t>DELOVNI ČAS: </a:t>
            </a:r>
            <a:r>
              <a:rPr lang="sl-SI" sz="2400" dirty="0" smtClean="0"/>
              <a:t>9.00 </a:t>
            </a:r>
            <a:r>
              <a:rPr lang="sl-SI" sz="2400" dirty="0" smtClean="0"/>
              <a:t>– </a:t>
            </a:r>
            <a:r>
              <a:rPr lang="sl-SI" sz="2400" dirty="0" smtClean="0"/>
              <a:t>13.30 </a:t>
            </a:r>
            <a:r>
              <a:rPr lang="sl-SI" sz="2400" dirty="0" smtClean="0"/>
              <a:t>ali delo iz </a:t>
            </a:r>
            <a:r>
              <a:rPr lang="sl-SI" sz="2400" dirty="0" smtClean="0"/>
              <a:t>hostla</a:t>
            </a:r>
            <a:endParaRPr lang="sl-SI" sz="2400" dirty="0" smtClean="0"/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828" y="690335"/>
            <a:ext cx="4215674" cy="3161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Rezultat iskanja slik za step up milano school di ling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3" y="4097388"/>
            <a:ext cx="5124106" cy="2760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83525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D4FE1632-F131-47D3-A814-99E9CD025E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496</TotalTime>
  <Words>259</Words>
  <Application>Microsoft Office PowerPoint</Application>
  <PresentationFormat>Širokozaslonsko</PresentationFormat>
  <Paragraphs>56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20" baseType="lpstr">
      <vt:lpstr>Aharoni</vt:lpstr>
      <vt:lpstr>Arial</vt:lpstr>
      <vt:lpstr>Arial Black</vt:lpstr>
      <vt:lpstr>Bookman Old Style</vt:lpstr>
      <vt:lpstr>Rockwell</vt:lpstr>
      <vt:lpstr>Wingdings</vt:lpstr>
      <vt:lpstr>Damask</vt:lpstr>
      <vt:lpstr>Milano 11. 2. 2018 – 3. 3. 2018</vt:lpstr>
      <vt:lpstr> ERASMUS +</vt:lpstr>
      <vt:lpstr>NAŠA POT DO MILANA</vt:lpstr>
      <vt:lpstr>NASTANITEV </vt:lpstr>
      <vt:lpstr>SPOZNAVANJE MILANA</vt:lpstr>
      <vt:lpstr>PREDSTAVITVE DIJAKOV</vt:lpstr>
      <vt:lpstr>Jaka in Matej</vt:lpstr>
      <vt:lpstr>Vanja in Ervin</vt:lpstr>
      <vt:lpstr>Ana in Stella</vt:lpstr>
      <vt:lpstr>Salih in NeŽa</vt:lpstr>
      <vt:lpstr>Mojca in Rebeka</vt:lpstr>
      <vt:lpstr>MNENJE O PRAKSI</vt:lpstr>
      <vt:lpstr>Zahvaljujemo se vam za vašo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Milano 11. 2. 2018 – 3. 3. 2018</dc:title>
  <dc:creator>Ana Hribovšek</dc:creator>
  <cp:lastModifiedBy>Aleksandra Jurman</cp:lastModifiedBy>
  <cp:revision>35</cp:revision>
  <dcterms:created xsi:type="dcterms:W3CDTF">2018-04-12T08:00:10Z</dcterms:created>
  <dcterms:modified xsi:type="dcterms:W3CDTF">2018-05-14T07:11:03Z</dcterms:modified>
</cp:coreProperties>
</file>