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1"/>
  </p:notesMasterIdLst>
  <p:sldIdLst>
    <p:sldId id="256" r:id="rId2"/>
    <p:sldId id="261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96" r:id="rId27"/>
    <p:sldId id="297" r:id="rId28"/>
    <p:sldId id="298" r:id="rId29"/>
    <p:sldId id="294" r:id="rId30"/>
  </p:sldIdLst>
  <p:sldSz cx="9144000" cy="6858000" type="screen4x3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CC00"/>
    <a:srgbClr val="FF0000"/>
    <a:srgbClr val="0033CC"/>
    <a:srgbClr val="FF3300"/>
    <a:srgbClr val="FF0066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4" autoAdjust="0"/>
    <p:restoredTop sz="94660"/>
  </p:normalViewPr>
  <p:slideViewPr>
    <p:cSldViewPr>
      <p:cViewPr varScale="1">
        <p:scale>
          <a:sx n="69" d="100"/>
          <a:sy n="69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435E4C72-06FB-4728-B325-7796B6B679C1}" type="datetimeFigureOut">
              <a:rPr lang="sl-SI"/>
              <a:pPr>
                <a:defRPr/>
              </a:pPr>
              <a:t>13. 01. 2021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98DEC0B-02B1-4BEC-96EB-D20C4F4DF3C8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5EAFD-E1EA-42F4-8A92-3D25526D1FE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1B41EFB-BD29-464A-89EF-70AE396CEC9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AB534-7548-4F88-B194-1E00C25FA42D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54D1008-A641-454A-ABE6-26DBF947A5B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4254C-BE3C-4192-B74E-BAE382D399A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2D69920-E1CC-4098-BE7A-1A6FEF47EF4D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F5E1F11-A277-40E3-957C-6502C8BAC41F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A87C4-DE4A-42F6-B240-CC28B6F0CF8D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706BA-7586-43EE-B56D-ABA44A9277E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4084E-CE80-4292-B129-10FD57507EE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FEBB9-0704-49D9-BEA9-2ACA7D7C2C2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7EB4346-7763-46C9-981C-A3C41FF0492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D1886-E598-4822-BB92-277E7369CE4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EEC29-5D2C-4166-9172-43AE1163C8E5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20EB3-2B85-4EB9-B5FE-6F9F59F1727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8E0CE-6CB4-4B5C-9D01-2425BF0C46B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382605A-05B9-4DBE-AEE0-3122C1ADF8FF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C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C2036"/>
                </a:solidFill>
              </a:defRPr>
            </a:lvl1pPr>
          </a:lstStyle>
          <a:p>
            <a:fld id="{8AEF9CEE-18BC-4589-8015-31670665C18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3" r:id="rId12"/>
    <p:sldLayoutId id="2147483718" r:id="rId13"/>
    <p:sldLayoutId id="2147483724" r:id="rId14"/>
    <p:sldLayoutId id="2147483719" r:id="rId15"/>
    <p:sldLayoutId id="2147483720" r:id="rId16"/>
    <p:sldLayoutId id="2147483721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113052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113052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113052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113052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11305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SCHÜLERAUSTAUSCH</a:t>
            </a:r>
            <a:br>
              <a:rPr lang="sl-SI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</a:br>
            <a:r>
              <a:rPr lang="sl-SI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IZMENJAVA DIJaKOV</a:t>
            </a:r>
          </a:p>
        </p:txBody>
      </p:sp>
      <p:pic>
        <p:nvPicPr>
          <p:cNvPr id="4" name="Picture 3" descr="Logo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056783" cy="53371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2002</a:t>
            </a:r>
          </a:p>
        </p:txBody>
      </p:sp>
      <p:pic>
        <p:nvPicPr>
          <p:cNvPr id="6" name="Slika 5" descr="Slika, ki vsebuje besede oseba, skupina, postavljajoče, množica&#10;&#10;Opis je samodejno ustvarjen">
            <a:extLst>
              <a:ext uri="{FF2B5EF4-FFF2-40B4-BE49-F238E27FC236}">
                <a16:creationId xmlns:a16="http://schemas.microsoft.com/office/drawing/2014/main" id="{975D232C-6B11-4698-BE39-5E94668F6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2" y="1357313"/>
            <a:ext cx="7963472" cy="5288244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2003</a:t>
            </a:r>
          </a:p>
        </p:txBody>
      </p:sp>
      <p:pic>
        <p:nvPicPr>
          <p:cNvPr id="3" name="Picture 2" descr="200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395" y="1323999"/>
            <a:ext cx="7937211" cy="5273353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2004</a:t>
            </a:r>
          </a:p>
        </p:txBody>
      </p:sp>
      <p:pic>
        <p:nvPicPr>
          <p:cNvPr id="3" name="Picture 2" descr="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056784" cy="5292588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2005</a:t>
            </a:r>
          </a:p>
        </p:txBody>
      </p:sp>
      <p:pic>
        <p:nvPicPr>
          <p:cNvPr id="3" name="Picture 2" descr="2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056784" cy="5292588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2006</a:t>
            </a:r>
          </a:p>
        </p:txBody>
      </p:sp>
      <p:pic>
        <p:nvPicPr>
          <p:cNvPr id="3" name="Picture 2" descr="2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573" y="1340768"/>
            <a:ext cx="7004855" cy="5256584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2007</a:t>
            </a:r>
          </a:p>
        </p:txBody>
      </p:sp>
      <p:pic>
        <p:nvPicPr>
          <p:cNvPr id="3" name="Picture 2" descr="200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615" y="1340768"/>
            <a:ext cx="6936771" cy="5202578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2008</a:t>
            </a:r>
          </a:p>
        </p:txBody>
      </p:sp>
      <p:pic>
        <p:nvPicPr>
          <p:cNvPr id="5" name="Picture 4" descr="2008-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4627" y="1412776"/>
            <a:ext cx="6014746" cy="2376264"/>
          </a:xfrm>
          <a:prstGeom prst="rect">
            <a:avLst/>
          </a:prstGeom>
        </p:spPr>
      </p:pic>
      <p:pic>
        <p:nvPicPr>
          <p:cNvPr id="6" name="Picture 5" descr="2008-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2743" y="3789040"/>
            <a:ext cx="6058514" cy="2736304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2009</a:t>
            </a:r>
          </a:p>
        </p:txBody>
      </p:sp>
      <p:pic>
        <p:nvPicPr>
          <p:cNvPr id="3" name="Picture 2" descr="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566" y="1340767"/>
            <a:ext cx="7812869" cy="5208579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2010</a:t>
            </a:r>
          </a:p>
        </p:txBody>
      </p:sp>
      <p:pic>
        <p:nvPicPr>
          <p:cNvPr id="3" name="Picture 2" descr="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641" y="1340768"/>
            <a:ext cx="6934718" cy="5204628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2011</a:t>
            </a:r>
          </a:p>
        </p:txBody>
      </p:sp>
      <p:pic>
        <p:nvPicPr>
          <p:cNvPr id="5" name="Picture 2" descr="2011-v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7"/>
            <a:ext cx="7272808" cy="5114617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1994</a:t>
            </a:r>
          </a:p>
        </p:txBody>
      </p:sp>
      <p:pic>
        <p:nvPicPr>
          <p:cNvPr id="4" name="Picture 3" descr="1994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97" y="1340769"/>
            <a:ext cx="7509406" cy="5256584"/>
          </a:xfrm>
          <a:prstGeom prst="rect">
            <a:avLst/>
          </a:prstGeom>
        </p:spPr>
      </p:pic>
    </p:spTree>
  </p:cSld>
  <p:clrMapOvr>
    <a:masterClrMapping/>
  </p:clrMapOvr>
  <p:transition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2012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2" y="1357313"/>
            <a:ext cx="6872911" cy="5156168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2013</a:t>
            </a:r>
          </a:p>
        </p:txBody>
      </p:sp>
      <p:pic>
        <p:nvPicPr>
          <p:cNvPr id="5" name="Picture 4" descr="2013-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081" y="1268759"/>
            <a:ext cx="7923839" cy="5306791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2014</a:t>
            </a:r>
          </a:p>
        </p:txBody>
      </p:sp>
      <p:pic>
        <p:nvPicPr>
          <p:cNvPr id="4" name="Picture 3" descr="2014-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5174" y="3356992"/>
            <a:ext cx="7293652" cy="3240360"/>
          </a:xfrm>
          <a:prstGeom prst="rect">
            <a:avLst/>
          </a:prstGeom>
        </p:spPr>
      </p:pic>
      <p:pic>
        <p:nvPicPr>
          <p:cNvPr id="5" name="Picture 4" descr="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992" y="1268760"/>
            <a:ext cx="7302016" cy="2088232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2015</a:t>
            </a:r>
          </a:p>
        </p:txBody>
      </p:sp>
      <p:pic>
        <p:nvPicPr>
          <p:cNvPr id="3" name="Picture 2" descr="2015 v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628" y="1340767"/>
            <a:ext cx="7850744" cy="5256585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2016</a:t>
            </a:r>
          </a:p>
        </p:txBody>
      </p:sp>
      <p:pic>
        <p:nvPicPr>
          <p:cNvPr id="3" name="Picture 2" descr="2016v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526" y="1340768"/>
            <a:ext cx="7724949" cy="5184576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2017</a:t>
            </a:r>
          </a:p>
        </p:txBody>
      </p:sp>
      <p:pic>
        <p:nvPicPr>
          <p:cNvPr id="3" name="Picture 2" descr="2017-v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340768"/>
            <a:ext cx="7776863" cy="5184576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2018</a:t>
            </a:r>
          </a:p>
        </p:txBody>
      </p:sp>
      <p:pic>
        <p:nvPicPr>
          <p:cNvPr id="5" name="Picture 4" descr="20180409_091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056784" cy="5292588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2019</a:t>
            </a:r>
          </a:p>
        </p:txBody>
      </p:sp>
      <p:pic>
        <p:nvPicPr>
          <p:cNvPr id="3" name="Slika 2" descr="Slika, ki vsebuje besede notranji, stena, oseba, strop&#10;&#10;Opis je samodejno ustvarjen">
            <a:extLst>
              <a:ext uri="{FF2B5EF4-FFF2-40B4-BE49-F238E27FC236}">
                <a16:creationId xmlns:a16="http://schemas.microsoft.com/office/drawing/2014/main" id="{BFC2AA85-B296-49FC-B1FA-8C482CE58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6" y="1360761"/>
            <a:ext cx="7727248" cy="51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2910"/>
      </p:ext>
    </p:extLst>
  </p:cSld>
  <p:clrMapOvr>
    <a:masterClrMapping/>
  </p:clrMapOvr>
  <p:transition advClick="0"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2020</a:t>
            </a:r>
          </a:p>
        </p:txBody>
      </p:sp>
      <p:pic>
        <p:nvPicPr>
          <p:cNvPr id="3" name="Slika 2" descr="Slika, ki vsebuje besede oseba, postavljajoče, skupina, stena&#10;&#10;Opis je samodejno ustvarjen">
            <a:extLst>
              <a:ext uri="{FF2B5EF4-FFF2-40B4-BE49-F238E27FC236}">
                <a16:creationId xmlns:a16="http://schemas.microsoft.com/office/drawing/2014/main" id="{E779D729-FE44-4B31-8E09-DB1F78578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838819" cy="51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5581"/>
      </p:ext>
    </p:extLst>
  </p:cSld>
  <p:clrMapOvr>
    <a:masterClrMapping/>
  </p:clrMapOvr>
  <p:transition advClick="0"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SCHÜLERAUSTAUSCH</a:t>
            </a:r>
            <a:br>
              <a:rPr lang="sl-SI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</a:br>
            <a:r>
              <a:rPr lang="sl-SI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IZMENJAVA DIJaKOV</a:t>
            </a:r>
          </a:p>
        </p:txBody>
      </p:sp>
      <p:pic>
        <p:nvPicPr>
          <p:cNvPr id="4" name="Picture 3" descr="Logo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056783" cy="53371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1995</a:t>
            </a:r>
          </a:p>
        </p:txBody>
      </p:sp>
      <p:pic>
        <p:nvPicPr>
          <p:cNvPr id="3" name="Picture 2" descr="1995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44" y="1340768"/>
            <a:ext cx="8043912" cy="5256584"/>
          </a:xfrm>
          <a:prstGeom prst="rect">
            <a:avLst/>
          </a:prstGeom>
        </p:spPr>
      </p:pic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1996</a:t>
            </a:r>
          </a:p>
        </p:txBody>
      </p:sp>
      <p:pic>
        <p:nvPicPr>
          <p:cNvPr id="3" name="Picture 2" descr="199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476" y="1340768"/>
            <a:ext cx="7667048" cy="5244672"/>
          </a:xfrm>
          <a:prstGeom prst="rect">
            <a:avLst/>
          </a:prstGeom>
        </p:spPr>
      </p:pic>
    </p:spTree>
  </p:cSld>
  <p:clrMapOvr>
    <a:masterClrMapping/>
  </p:clrMapOvr>
  <p:transition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1997</a:t>
            </a:r>
          </a:p>
        </p:txBody>
      </p:sp>
      <p:pic>
        <p:nvPicPr>
          <p:cNvPr id="3" name="Picture 2" descr="199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254" y="1340768"/>
            <a:ext cx="7687493" cy="5256584"/>
          </a:xfrm>
          <a:prstGeom prst="rect">
            <a:avLst/>
          </a:prstGeom>
        </p:spPr>
      </p:pic>
    </p:spTree>
  </p:cSld>
  <p:clrMapOvr>
    <a:masterClrMapping/>
  </p:clrMapOvr>
  <p:transition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1998</a:t>
            </a:r>
          </a:p>
        </p:txBody>
      </p:sp>
      <p:pic>
        <p:nvPicPr>
          <p:cNvPr id="3" name="Picture 2" descr="1998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834" y="1268760"/>
            <a:ext cx="8182332" cy="5328592"/>
          </a:xfrm>
          <a:prstGeom prst="rect">
            <a:avLst/>
          </a:prstGeom>
        </p:spPr>
      </p:pic>
    </p:spTree>
  </p:cSld>
  <p:clrMapOvr>
    <a:masterClrMapping/>
  </p:clrMapOvr>
  <p:transition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1999</a:t>
            </a:r>
          </a:p>
        </p:txBody>
      </p:sp>
      <p:pic>
        <p:nvPicPr>
          <p:cNvPr id="3" name="Picture 2" descr="1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372" y="1299205"/>
            <a:ext cx="7885256" cy="5300541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2000</a:t>
            </a:r>
          </a:p>
        </p:txBody>
      </p:sp>
      <p:pic>
        <p:nvPicPr>
          <p:cNvPr id="3" name="Picture 2" descr="2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943" y="1268760"/>
            <a:ext cx="8178115" cy="5256584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229600" cy="12414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" panose="020B0502040204020203" pitchFamily="34" charset="0"/>
              </a:rPr>
              <a:t>2001</a:t>
            </a:r>
          </a:p>
        </p:txBody>
      </p:sp>
      <p:pic>
        <p:nvPicPr>
          <p:cNvPr id="3" name="Picture 2" descr="2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173" y="1268759"/>
            <a:ext cx="7893654" cy="5256245"/>
          </a:xfrm>
          <a:prstGeom prst="rect">
            <a:avLst/>
          </a:prstGeom>
        </p:spPr>
      </p:pic>
    </p:spTree>
  </p:cSld>
  <p:clrMapOvr>
    <a:masterClrMapping/>
  </p:clrMapOvr>
  <p:transition advClick="0" advTm="4000"/>
</p:sld>
</file>

<file path=ppt/theme/theme1.xml><?xml version="1.0" encoding="utf-8"?>
<a:theme xmlns:a="http://schemas.openxmlformats.org/drawingml/2006/main" name="Rezina">
  <a:themeElements>
    <a:clrScheme name="Modra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zin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582</TotalTime>
  <Words>29</Words>
  <Application>Microsoft Office PowerPoint</Application>
  <PresentationFormat>Diaprojekcija na zaslonu (4:3)</PresentationFormat>
  <Paragraphs>29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5" baseType="lpstr">
      <vt:lpstr>Arial</vt:lpstr>
      <vt:lpstr>Bahnschrift SemiBold</vt:lpstr>
      <vt:lpstr>Calibri</vt:lpstr>
      <vt:lpstr>Century Gothic</vt:lpstr>
      <vt:lpstr>Wingdings 3</vt:lpstr>
      <vt:lpstr>Rezina</vt:lpstr>
      <vt:lpstr>SCHÜLERAUSTAUSCH IZMENJAVA DIJaKOV</vt:lpstr>
      <vt:lpstr>1994</vt:lpstr>
      <vt:lpstr>1995</vt:lpstr>
      <vt:lpstr>1996</vt:lpstr>
      <vt:lpstr>1997</vt:lpstr>
      <vt:lpstr>1998</vt:lpstr>
      <vt:lpstr>1999</vt:lpstr>
      <vt:lpstr>2000</vt:lpstr>
      <vt:lpstr>2001</vt:lpstr>
      <vt:lpstr>2002</vt:lpstr>
      <vt:lpstr>2003</vt:lpstr>
      <vt:lpstr>2004</vt:lpstr>
      <vt:lpstr>2005</vt:lpstr>
      <vt:lpstr>2006</vt:lpstr>
      <vt:lpstr>2007</vt:lpstr>
      <vt:lpstr>2008</vt:lpstr>
      <vt:lpstr>2009</vt:lpstr>
      <vt:lpstr>2010</vt:lpstr>
      <vt:lpstr>2011</vt:lpstr>
      <vt:lpstr>2012</vt:lpstr>
      <vt:lpstr>2013</vt:lpstr>
      <vt:lpstr>2014</vt:lpstr>
      <vt:lpstr>2015</vt:lpstr>
      <vt:lpstr>2016</vt:lpstr>
      <vt:lpstr>2017</vt:lpstr>
      <vt:lpstr>2018</vt:lpstr>
      <vt:lpstr>2019</vt:lpstr>
      <vt:lpstr>2020</vt:lpstr>
      <vt:lpstr>SCHÜLERAUSTAUSCH IZMENJAVA DIJaKOV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Profesor</dc:creator>
  <cp:lastModifiedBy>Marjetka Kafel</cp:lastModifiedBy>
  <cp:revision>92</cp:revision>
  <cp:lastPrinted>2019-02-14T09:45:23Z</cp:lastPrinted>
  <dcterms:created xsi:type="dcterms:W3CDTF">2007-12-14T17:59:03Z</dcterms:created>
  <dcterms:modified xsi:type="dcterms:W3CDTF">2021-01-13T19:48:29Z</dcterms:modified>
</cp:coreProperties>
</file>