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59" r:id="rId7"/>
    <p:sldId id="260" r:id="rId8"/>
    <p:sldId id="264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45184-80ED-4EEE-94E2-90517B34E3EE}" type="datetimeFigureOut">
              <a:rPr lang="sl-SI" smtClean="0"/>
              <a:pPr/>
              <a:t>13.9.2016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BC820-4BF6-47ED-BB07-2F284CA0C11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ss.si/aktivnosti/tutorstvo-in-pomoc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\\gess.local\profiles$\Zaposleni\dragica.babic\Downloads\dnevnik-tutorstva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DIJAŠKO  TUTORSTVO- 7 </a:t>
            </a:r>
            <a:r>
              <a:rPr lang="sl-SI" b="1" smtClean="0"/>
              <a:t>let dobrodelnosti</a:t>
            </a:r>
            <a:endParaRPr lang="sl-SI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endParaRPr lang="sl-SI" b="1" dirty="0" smtClean="0"/>
          </a:p>
          <a:p>
            <a:endParaRPr lang="sl-SI" b="1" dirty="0" smtClean="0"/>
          </a:p>
          <a:p>
            <a:endParaRPr lang="sl-SI" dirty="0"/>
          </a:p>
        </p:txBody>
      </p:sp>
      <p:pic>
        <p:nvPicPr>
          <p:cNvPr id="1027" name="Picture 3" descr="C:\Users\dragica.babic\AppData\Local\Microsoft\Windows\Temporary Internet Files\Content.Outlook\N08CQIIO\ŠDS-logo-srednj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097" y="3357562"/>
            <a:ext cx="5487805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/>
              <a:t>Namen dijaškega tutorstva</a:t>
            </a:r>
            <a:br>
              <a:rPr lang="sl-SI" b="1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Olajšati dijakom 1 . letnikov vključevanje </a:t>
            </a:r>
            <a:r>
              <a:rPr lang="sl-SI" dirty="0" smtClean="0"/>
              <a:t>na  </a:t>
            </a:r>
            <a:r>
              <a:rPr lang="sl-SI" dirty="0"/>
              <a:t>GESŠ.</a:t>
            </a:r>
          </a:p>
          <a:p>
            <a:endParaRPr lang="sl-SI" dirty="0"/>
          </a:p>
        </p:txBody>
      </p:sp>
      <p:pic>
        <p:nvPicPr>
          <p:cNvPr id="1026" name="Picture 2" descr="https://mw2.google.com/mw-panoramio/photos/medium/1032790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36" y="2636912"/>
            <a:ext cx="8749264" cy="3902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18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>
            <a:normAutofit fontScale="90000"/>
          </a:bodyPr>
          <a:lstStyle/>
          <a:p>
            <a:r>
              <a:rPr lang="sl-SI" b="1" dirty="0"/>
              <a:t>Namen dijaškega tutorstva</a:t>
            </a:r>
            <a:br>
              <a:rPr lang="sl-SI" b="1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Usmerjanje dijakov </a:t>
            </a:r>
            <a:r>
              <a:rPr lang="sl-SI" dirty="0" smtClean="0"/>
              <a:t> GESŠ skozi </a:t>
            </a:r>
            <a:r>
              <a:rPr lang="sl-SI" dirty="0"/>
              <a:t>SŠ 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in </a:t>
            </a:r>
            <a:r>
              <a:rPr lang="sl-SI" dirty="0"/>
              <a:t>svetovanje ob vprašanjih</a:t>
            </a:r>
            <a:r>
              <a:rPr lang="sl-SI" dirty="0" smtClean="0"/>
              <a:t>,</a:t>
            </a:r>
          </a:p>
          <a:p>
            <a:pPr marL="0" indent="0">
              <a:buNone/>
            </a:pPr>
            <a:r>
              <a:rPr lang="sl-SI" dirty="0" smtClean="0"/>
              <a:t> </a:t>
            </a:r>
            <a:r>
              <a:rPr lang="sl-SI" dirty="0"/>
              <a:t>ki se ob tem pojavljajo</a:t>
            </a:r>
            <a:r>
              <a:rPr lang="sl-SI" sz="2400" dirty="0"/>
              <a:t>.</a:t>
            </a:r>
          </a:p>
          <a:p>
            <a:endParaRPr lang="sl-SI" dirty="0"/>
          </a:p>
        </p:txBody>
      </p:sp>
      <p:pic>
        <p:nvPicPr>
          <p:cNvPr id="4" name="Picture 14" descr="MC900078625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65890"/>
            <a:ext cx="2160240" cy="655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396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Seznanjanje </a:t>
            </a:r>
            <a:r>
              <a:rPr lang="sl-SI" dirty="0"/>
              <a:t>dijakov z načinom </a:t>
            </a:r>
            <a:r>
              <a:rPr lang="sl-SI" dirty="0" smtClean="0"/>
              <a:t>učenja.</a:t>
            </a:r>
          </a:p>
          <a:p>
            <a:pPr marL="0" indent="0">
              <a:buNone/>
            </a:pPr>
            <a:r>
              <a:rPr lang="sl-SI" dirty="0"/>
              <a:t>Izboljševanje učnih rezultatov.</a:t>
            </a:r>
          </a:p>
          <a:p>
            <a:pPr marL="0" indent="0">
              <a:buNone/>
            </a:pPr>
            <a:r>
              <a:rPr lang="sl-SI" dirty="0"/>
              <a:t>Večja kakovost učenja</a:t>
            </a:r>
            <a:r>
              <a:rPr lang="sl-SI" sz="2000" dirty="0"/>
              <a:t>. 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2050" name="Picture 2" descr="http://www.kunaver.com/wordpress/wp-content/uploads/Ucim_se_ucit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227" y="1763688"/>
            <a:ext cx="3547450" cy="4860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encrypted-tbn3.gstatic.com/images?q=tbn:ANd9GcRpPp5nmIVH0YRrTqArHJ1en426SD0ca_ipseRIVAA2QrJ_1lgd7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77" y="3906442"/>
            <a:ext cx="4430977" cy="2717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00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Pravila tutorstva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sl-SI" dirty="0"/>
              <a:t>Tutorji so dijaki naše šole, ki so </a:t>
            </a:r>
            <a:r>
              <a:rPr lang="sl-SI" b="1" dirty="0"/>
              <a:t>najboljš</a:t>
            </a:r>
            <a:r>
              <a:rPr lang="sl-SI" dirty="0"/>
              <a:t>i pri predmetih, kjer nudijo pomoč.</a:t>
            </a:r>
          </a:p>
          <a:p>
            <a:pPr>
              <a:buFontTx/>
              <a:buChar char="-"/>
            </a:pPr>
            <a:r>
              <a:rPr lang="sl-SI" dirty="0" smtClean="0"/>
              <a:t>Za pomoč tutorja zaprosite </a:t>
            </a:r>
            <a:r>
              <a:rPr lang="sl-SI" b="1" dirty="0" smtClean="0"/>
              <a:t>dovolj zgodaj- </a:t>
            </a:r>
            <a:r>
              <a:rPr lang="sl-SI" dirty="0" smtClean="0"/>
              <a:t>lahko preko razrednika, svetovalne službe, mentorice tutorjev ali pa preko </a:t>
            </a:r>
            <a:r>
              <a:rPr lang="sl-SI" dirty="0"/>
              <a:t>mailov. </a:t>
            </a:r>
            <a:endParaRPr lang="sl-SI" dirty="0" smtClean="0"/>
          </a:p>
          <a:p>
            <a:pPr>
              <a:buFontTx/>
              <a:buChar char="-"/>
            </a:pPr>
            <a:r>
              <a:rPr lang="sl-SI" dirty="0">
                <a:hlinkClick r:id="rId2"/>
              </a:rPr>
              <a:t>http://www.gess.si/aktivnosti/tutorstvo-in-pomoc</a:t>
            </a:r>
            <a:r>
              <a:rPr lang="sl-SI" dirty="0" smtClean="0">
                <a:hlinkClick r:id="rId2"/>
              </a:rPr>
              <a:t>/</a:t>
            </a:r>
            <a:r>
              <a:rPr lang="sl-SI" dirty="0" smtClean="0"/>
              <a:t> </a:t>
            </a:r>
          </a:p>
          <a:p>
            <a:pPr>
              <a:buFontTx/>
              <a:buChar char="-"/>
            </a:pPr>
            <a:r>
              <a:rPr lang="sl-SI" dirty="0" smtClean="0"/>
              <a:t>Tutorji so tudi sami </a:t>
            </a:r>
            <a:r>
              <a:rPr lang="sl-SI" dirty="0"/>
              <a:t> </a:t>
            </a:r>
            <a:r>
              <a:rPr lang="sl-SI" dirty="0" smtClean="0"/>
              <a:t>dijaki, ki se morajo učiti, ukvarjajo se še s številnimi obšolskimi dejavnostmi, zato jih </a:t>
            </a:r>
            <a:r>
              <a:rPr lang="sl-SI" b="1" dirty="0" smtClean="0"/>
              <a:t>ne izkoriščajte</a:t>
            </a:r>
            <a:r>
              <a:rPr lang="sl-SI" dirty="0" smtClean="0"/>
              <a:t>: če se dogovorite za uro tutorstva, se je morate tudi udeležiti…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1138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Uvajalno </a:t>
            </a:r>
            <a:r>
              <a:rPr lang="sl-SI" dirty="0" err="1" smtClean="0"/>
              <a:t>tutorstvo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/>
            <a:r>
              <a:rPr lang="sl-SI" sz="11200" b="1" dirty="0" smtClean="0"/>
              <a:t>Za dijake 1. letnika GESŠ</a:t>
            </a:r>
          </a:p>
          <a:p>
            <a:pPr lvl="0"/>
            <a:r>
              <a:rPr lang="sl-SI" sz="11200" b="1" dirty="0" smtClean="0"/>
              <a:t>Učitelj svojega predmeta predlaga </a:t>
            </a:r>
            <a:r>
              <a:rPr lang="sl-SI" sz="11200" dirty="0" smtClean="0"/>
              <a:t>dijaka/e, ki se njemu zdi/jo primerni za </a:t>
            </a:r>
            <a:r>
              <a:rPr lang="sl-SI" sz="11200" dirty="0" err="1" smtClean="0"/>
              <a:t>tutorja</a:t>
            </a:r>
            <a:endParaRPr lang="sl-SI" sz="11200" dirty="0" smtClean="0"/>
          </a:p>
          <a:p>
            <a:pPr lvl="0"/>
            <a:r>
              <a:rPr lang="sl-SI" sz="11200" b="1" dirty="0" smtClean="0"/>
              <a:t>Dijak </a:t>
            </a:r>
            <a:r>
              <a:rPr lang="sl-SI" sz="11200" b="1" dirty="0" err="1" smtClean="0"/>
              <a:t>tutor</a:t>
            </a:r>
            <a:r>
              <a:rPr lang="sl-SI" sz="11200" dirty="0" smtClean="0"/>
              <a:t> se udeleži uvodnega sestanka, ki ga pripravi ŠDS z mentorico o ciljih in delu </a:t>
            </a:r>
            <a:r>
              <a:rPr lang="sl-SI" sz="11200" dirty="0" err="1" smtClean="0"/>
              <a:t>tutorja</a:t>
            </a:r>
            <a:endParaRPr lang="sl-SI" sz="11200" dirty="0" smtClean="0"/>
          </a:p>
          <a:p>
            <a:pPr lvl="0"/>
            <a:r>
              <a:rPr lang="sl-SI" sz="11200" b="1" dirty="0" smtClean="0"/>
              <a:t>Svetovalna služba </a:t>
            </a:r>
            <a:r>
              <a:rPr lang="sl-SI" sz="11200" dirty="0" smtClean="0"/>
              <a:t>v sodelovanju s ŠDS izvede predavanja za </a:t>
            </a:r>
            <a:r>
              <a:rPr lang="sl-SI" sz="11200" dirty="0" err="1" smtClean="0"/>
              <a:t>tutorje</a:t>
            </a:r>
            <a:r>
              <a:rPr lang="sl-SI" sz="11200" dirty="0" smtClean="0"/>
              <a:t>: komunikacija, učne strategije, reševanje problemov, premagovanje stresa</a:t>
            </a:r>
          </a:p>
          <a:p>
            <a:pPr lvl="0"/>
            <a:r>
              <a:rPr lang="sl-SI" sz="11200" b="1" dirty="0" smtClean="0"/>
              <a:t>ŠDS </a:t>
            </a:r>
            <a:r>
              <a:rPr lang="sl-SI" sz="11200" dirty="0" smtClean="0"/>
              <a:t>pa predavanja o: delovanju srednješolskega sistema, pravice in dolžnosti dijakov, poznavanje delovanja ŠDS, pisanju </a:t>
            </a:r>
            <a:r>
              <a:rPr lang="sl-SI" sz="11200" dirty="0" err="1" smtClean="0"/>
              <a:t>tutorskih</a:t>
            </a:r>
            <a:r>
              <a:rPr lang="sl-SI" sz="11200" dirty="0" smtClean="0"/>
              <a:t> poročil</a:t>
            </a:r>
          </a:p>
          <a:p>
            <a:endParaRPr lang="sl-SI" sz="5900" dirty="0" smtClean="0"/>
          </a:p>
          <a:p>
            <a:pPr>
              <a:buNone/>
            </a:pPr>
            <a:r>
              <a:rPr lang="sl-SI" sz="5900" dirty="0" smtClean="0"/>
              <a:t> </a:t>
            </a:r>
            <a:endParaRPr lang="sl-SI" sz="5900" dirty="0"/>
          </a:p>
        </p:txBody>
      </p:sp>
      <p:pic>
        <p:nvPicPr>
          <p:cNvPr id="4" name="Picture 3" descr="C:\Users\dragica.babic\AppData\Local\Microsoft\Windows\Temporary Internet Files\Content.Outlook\N08CQIIO\ŠDS-logo-srednj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428604"/>
            <a:ext cx="2093334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</a:t>
            </a:r>
            <a:r>
              <a:rPr lang="sl-SI" dirty="0" err="1" smtClean="0"/>
              <a:t>tutorja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sl-SI" sz="9600" dirty="0" smtClean="0"/>
              <a:t> </a:t>
            </a:r>
            <a:r>
              <a:rPr lang="sl-SI" sz="9600" b="1" dirty="0" smtClean="0"/>
              <a:t>1. podpis IZJAVE o spoštovanju in upoštevanju Šolskih pravil in Etičnega kodeksa.</a:t>
            </a:r>
          </a:p>
          <a:p>
            <a:pPr>
              <a:buNone/>
            </a:pPr>
            <a:r>
              <a:rPr lang="sl-SI" sz="9600" b="1" dirty="0" smtClean="0"/>
              <a:t>2.  redno izvajanje </a:t>
            </a:r>
            <a:r>
              <a:rPr lang="sl-SI" sz="9600" b="1" dirty="0" err="1" smtClean="0"/>
              <a:t>tutorskih</a:t>
            </a:r>
            <a:r>
              <a:rPr lang="sl-SI" sz="9600" b="1" dirty="0" smtClean="0"/>
              <a:t> ur v katerih dijaku primerno svetuje, kako razrešiti ali kam se obrniti po pomoč za razrešitev  učnih in drugih problemov,. </a:t>
            </a:r>
          </a:p>
          <a:p>
            <a:pPr>
              <a:buNone/>
            </a:pPr>
            <a:r>
              <a:rPr lang="sl-SI" sz="9600" b="1" dirty="0" smtClean="0"/>
              <a:t> 3. se redno udeležuje sestankov s svojim koordinatorjem </a:t>
            </a:r>
            <a:r>
              <a:rPr lang="sl-SI" sz="9600" b="1" dirty="0" err="1" smtClean="0"/>
              <a:t>tutorjev</a:t>
            </a:r>
            <a:r>
              <a:rPr lang="sl-SI" sz="7400" b="1" dirty="0" smtClean="0"/>
              <a:t>. </a:t>
            </a:r>
          </a:p>
          <a:p>
            <a:pPr>
              <a:buNone/>
            </a:pPr>
            <a:r>
              <a:rPr lang="sl-SI" sz="9600" b="1" dirty="0" smtClean="0"/>
              <a:t>4.  komunicira s svojimi </a:t>
            </a:r>
            <a:r>
              <a:rPr lang="sl-SI" sz="9600" b="1" dirty="0" err="1" smtClean="0"/>
              <a:t>tutoranti</a:t>
            </a:r>
            <a:r>
              <a:rPr lang="sl-SI" sz="9600" b="1" dirty="0" smtClean="0"/>
              <a:t> tudi preko elektronske pošte. </a:t>
            </a:r>
          </a:p>
          <a:p>
            <a:pPr>
              <a:buNone/>
            </a:pPr>
            <a:r>
              <a:rPr lang="sl-SI" sz="9600" b="1" dirty="0" smtClean="0"/>
              <a:t>5. piše zaznamke o </a:t>
            </a:r>
            <a:r>
              <a:rPr lang="sl-SI" sz="9600" b="1" dirty="0" err="1" smtClean="0"/>
              <a:t>tutorskih</a:t>
            </a:r>
            <a:r>
              <a:rPr lang="sl-SI" sz="9600" b="1" dirty="0" smtClean="0"/>
              <a:t> urah in pogostih vprašanjih, ki se dijakom pojavljajo, na podlagi katerih pripravi poročilo o svojem delu. </a:t>
            </a:r>
          </a:p>
          <a:p>
            <a:pPr>
              <a:buNone/>
            </a:pPr>
            <a:r>
              <a:rPr lang="sl-SI" sz="7400" b="1" dirty="0" smtClean="0"/>
              <a:t>6. po potrebi sodeluje na informativnih dnevih, konzultacijah- vaši predlogi…</a:t>
            </a:r>
          </a:p>
          <a:p>
            <a:pPr>
              <a:buNone/>
            </a:pPr>
            <a:r>
              <a:rPr lang="sl-SI" sz="7400" b="1" dirty="0" smtClean="0"/>
              <a:t> 7. na podlagi evidence svojega dela pripravi </a:t>
            </a:r>
            <a:r>
              <a:rPr lang="sl-SI" sz="7400" b="1" i="1" dirty="0" smtClean="0"/>
              <a:t>poročilo</a:t>
            </a:r>
            <a:endParaRPr lang="sl-SI" sz="7400" b="1" dirty="0" smtClean="0"/>
          </a:p>
          <a:p>
            <a:endParaRPr lang="sl-SI" sz="6000" dirty="0"/>
          </a:p>
        </p:txBody>
      </p:sp>
      <p:pic>
        <p:nvPicPr>
          <p:cNvPr id="4" name="Picture 3" descr="C:\Users\dragica.babic\AppData\Local\Microsoft\Windows\Temporary Internet Files\Content.Outlook\N08CQIIO\ŠDS-logo-srednj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428604"/>
            <a:ext cx="2093334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Poročilo </a:t>
            </a:r>
            <a:r>
              <a:rPr lang="sl-SI" smtClean="0"/>
              <a:t>o izvajanju tutorstva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 action="ppaction://hlinkfile"/>
              </a:rPr>
              <a:t>file://gess.local/profiles$/</a:t>
            </a:r>
            <a:r>
              <a:rPr lang="sl-SI" dirty="0" smtClean="0">
                <a:hlinkClick r:id="rId2" action="ppaction://hlinkfile"/>
              </a:rPr>
              <a:t>Zaposleni/dragica.babic/Downloads/dnevnik-tutorstva.pdf</a:t>
            </a:r>
            <a:r>
              <a:rPr lang="sl-SI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4548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Diaprojekcija na zaslonu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Officeova tema</vt:lpstr>
      <vt:lpstr>DIJAŠKO  TUTORSTVO- 7 let dobrodelnosti</vt:lpstr>
      <vt:lpstr>Namen dijaškega tutorstva </vt:lpstr>
      <vt:lpstr>Namen dijaškega tutorstva </vt:lpstr>
      <vt:lpstr>PowerPointova predstavitev</vt:lpstr>
      <vt:lpstr>Pravila tutorstva</vt:lpstr>
      <vt:lpstr>Uvajalno tutorstvo</vt:lpstr>
      <vt:lpstr>Delo tutorja</vt:lpstr>
      <vt:lpstr>Poročilo o izvajanju tutorstva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TUTORSTVO</dc:title>
  <dc:creator>Dragica Babič</dc:creator>
  <cp:lastModifiedBy>Marko Lapuh</cp:lastModifiedBy>
  <cp:revision>31</cp:revision>
  <dcterms:created xsi:type="dcterms:W3CDTF">2010-03-07T06:11:00Z</dcterms:created>
  <dcterms:modified xsi:type="dcterms:W3CDTF">2016-09-13T12:42:17Z</dcterms:modified>
</cp:coreProperties>
</file>