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4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037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13.10.2010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13.10.2010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13.10.2010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13.10.2010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13.10.2010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13.10.2010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13.10.2010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13.10.2010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13.10.2010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13.10.2010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13.10.2010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845184-80ED-4EEE-94E2-90517B34E3EE}" type="datetimeFigureOut">
              <a:rPr lang="sl-SI" smtClean="0"/>
              <a:pPr/>
              <a:t>13.10.2010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/>
              <a:t>DIJAŠKO  TUTORSTVO</a:t>
            </a:r>
            <a:endParaRPr lang="sl-SI" b="1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4294967295"/>
          </p:nvPr>
        </p:nvSpPr>
        <p:spPr>
          <a:xfrm>
            <a:off x="0" y="3886200"/>
            <a:ext cx="6400800" cy="1752600"/>
          </a:xfrm>
        </p:spPr>
        <p:txBody>
          <a:bodyPr/>
          <a:lstStyle/>
          <a:p>
            <a:endParaRPr lang="sl-SI" b="1" dirty="0" smtClean="0"/>
          </a:p>
          <a:p>
            <a:endParaRPr lang="sl-SI" b="1" dirty="0" smtClean="0"/>
          </a:p>
          <a:p>
            <a:endParaRPr lang="sl-SI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250884"/>
            <a:ext cx="6173234" cy="45543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b="1" dirty="0" smtClean="0"/>
              <a:t/>
            </a:r>
            <a:br>
              <a:rPr lang="sl-SI" b="1" dirty="0" smtClean="0"/>
            </a:br>
            <a:r>
              <a:rPr lang="sl-SI" b="1" dirty="0" smtClean="0"/>
              <a:t/>
            </a:r>
            <a:br>
              <a:rPr lang="sl-SI" b="1" dirty="0" smtClean="0"/>
            </a:br>
            <a:r>
              <a:rPr lang="sl-SI" b="1" dirty="0" smtClean="0"/>
              <a:t/>
            </a:r>
            <a:br>
              <a:rPr lang="sl-SI" b="1" dirty="0" smtClean="0"/>
            </a:br>
            <a:r>
              <a:rPr lang="sl-SI" b="1" dirty="0" smtClean="0"/>
              <a:t>Namen dijaškega </a:t>
            </a:r>
            <a:r>
              <a:rPr lang="sl-SI" b="1" dirty="0" err="1" smtClean="0"/>
              <a:t>tutorstva</a:t>
            </a:r>
            <a:r>
              <a:rPr lang="sl-SI" b="1" dirty="0" smtClean="0"/>
              <a:t/>
            </a:r>
            <a:br>
              <a:rPr lang="sl-SI" b="1" dirty="0" smtClean="0"/>
            </a:br>
            <a:r>
              <a:rPr lang="sl-SI" b="1" dirty="0" smtClean="0"/>
              <a:t/>
            </a:r>
            <a:br>
              <a:rPr lang="sl-SI" b="1" dirty="0" smtClean="0"/>
            </a:br>
            <a:r>
              <a:rPr lang="sl-SI" b="1" dirty="0" smtClean="0"/>
              <a:t/>
            </a:r>
            <a:br>
              <a:rPr lang="sl-SI" b="1" dirty="0" smtClean="0"/>
            </a:b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sl-SI" dirty="0" smtClean="0"/>
              <a:t>     </a:t>
            </a:r>
          </a:p>
          <a:p>
            <a:pPr>
              <a:buNone/>
            </a:pPr>
            <a:r>
              <a:rPr lang="sl-SI" dirty="0" smtClean="0"/>
              <a:t>       </a:t>
            </a:r>
            <a:r>
              <a:rPr lang="sl-SI" sz="6500" dirty="0" smtClean="0"/>
              <a:t>Olajšati dijakom 1. letnikov vključevanje v GESŠ.</a:t>
            </a:r>
          </a:p>
          <a:p>
            <a:r>
              <a:rPr lang="sl-SI" sz="6500" dirty="0" smtClean="0"/>
              <a:t>Usmerjanje dijakov skozi SŠ in svetovanje ob vprašanjih, ki se ob tem pojavljajo</a:t>
            </a:r>
            <a:r>
              <a:rPr lang="sl-SI" sz="5100" dirty="0" smtClean="0"/>
              <a:t>.</a:t>
            </a:r>
          </a:p>
          <a:p>
            <a:r>
              <a:rPr lang="sl-SI" sz="6500" dirty="0" smtClean="0"/>
              <a:t>Seznanjanje dijakov z načinom učenja</a:t>
            </a:r>
            <a:r>
              <a:rPr lang="sl-SI" sz="5800" dirty="0" smtClean="0"/>
              <a:t>.</a:t>
            </a:r>
          </a:p>
          <a:p>
            <a:r>
              <a:rPr lang="sl-SI" sz="6500" dirty="0" smtClean="0"/>
              <a:t>Izboljševanje učnih rezultatov.</a:t>
            </a:r>
          </a:p>
          <a:p>
            <a:r>
              <a:rPr lang="sl-SI" sz="6500" dirty="0" smtClean="0"/>
              <a:t>Večja kakovost učenja</a:t>
            </a:r>
            <a:r>
              <a:rPr lang="sl-SI" sz="4600" dirty="0" smtClean="0"/>
              <a:t>. </a:t>
            </a:r>
          </a:p>
          <a:p>
            <a:pPr>
              <a:buNone/>
            </a:pPr>
            <a:r>
              <a:rPr lang="sl-SI" dirty="0" smtClean="0"/>
              <a:t>            </a:t>
            </a:r>
          </a:p>
          <a:p>
            <a:pPr>
              <a:buNone/>
            </a:pPr>
            <a:r>
              <a:rPr lang="sl-SI" dirty="0" smtClean="0"/>
              <a:t>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Število dijakov- 1. letnik GI</a:t>
            </a:r>
            <a:endParaRPr lang="en-US" dirty="0"/>
          </a:p>
        </p:txBody>
      </p:sp>
      <p:graphicFrame>
        <p:nvGraphicFramePr>
          <p:cNvPr id="4" name="Ograda vsebine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839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2009/10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2010/11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l-SI" sz="4800" b="1" dirty="0" err="1" smtClean="0"/>
                        <a:t>1.a</a:t>
                      </a:r>
                      <a:endParaRPr lang="en-US" sz="4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4800" b="1" dirty="0" smtClean="0"/>
                        <a:t>32</a:t>
                      </a:r>
                      <a:endParaRPr lang="en-US" sz="4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4800" b="1" dirty="0" smtClean="0"/>
                        <a:t>23+1</a:t>
                      </a:r>
                      <a:endParaRPr lang="en-US" sz="4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l-SI" sz="4800" b="1" dirty="0" err="1" smtClean="0"/>
                        <a:t>1.b</a:t>
                      </a:r>
                      <a:endParaRPr lang="en-US" sz="4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4800" b="1" dirty="0" smtClean="0"/>
                        <a:t>30</a:t>
                      </a:r>
                      <a:endParaRPr lang="en-US" sz="4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4800" b="1" dirty="0" smtClean="0"/>
                        <a:t>27+1</a:t>
                      </a:r>
                      <a:endParaRPr lang="en-US" sz="4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l-SI" sz="4800" b="1" dirty="0" err="1" smtClean="0"/>
                        <a:t>1.c</a:t>
                      </a:r>
                      <a:endParaRPr lang="en-US" sz="4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4800" b="1" dirty="0" smtClean="0"/>
                        <a:t>28</a:t>
                      </a:r>
                      <a:endParaRPr lang="en-US" sz="4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4800" b="1" dirty="0" smtClean="0"/>
                        <a:t>23+1</a:t>
                      </a:r>
                      <a:endParaRPr lang="en-US" sz="48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Uvajalno </a:t>
            </a:r>
            <a:r>
              <a:rPr lang="sl-SI" dirty="0" err="1" smtClean="0"/>
              <a:t>tutorstvo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lvl="0"/>
            <a:r>
              <a:rPr lang="sl-SI" sz="11200" b="1" dirty="0" smtClean="0"/>
              <a:t>Za dijake 1. letnika GESŠ</a:t>
            </a:r>
          </a:p>
          <a:p>
            <a:pPr lvl="0"/>
            <a:r>
              <a:rPr lang="sl-SI" sz="11200" b="1" dirty="0" smtClean="0"/>
              <a:t>Učitelj svojega predmeta predlaga </a:t>
            </a:r>
            <a:r>
              <a:rPr lang="sl-SI" sz="11200" dirty="0" smtClean="0"/>
              <a:t>dijaka/e, ki se njemu zdi/jo primerni za </a:t>
            </a:r>
            <a:r>
              <a:rPr lang="sl-SI" sz="11200" dirty="0" err="1" smtClean="0"/>
              <a:t>tutorja</a:t>
            </a:r>
            <a:endParaRPr lang="sl-SI" sz="11200" dirty="0" smtClean="0"/>
          </a:p>
          <a:p>
            <a:pPr lvl="0"/>
            <a:r>
              <a:rPr lang="sl-SI" sz="11200" b="1" dirty="0" smtClean="0"/>
              <a:t>Dijak </a:t>
            </a:r>
            <a:r>
              <a:rPr lang="sl-SI" sz="11200" b="1" dirty="0" err="1" smtClean="0"/>
              <a:t>tutor</a:t>
            </a:r>
            <a:r>
              <a:rPr lang="sl-SI" sz="11200" dirty="0" smtClean="0"/>
              <a:t> se udeleži uvodnega sestanka, ki ga pripravi ŠDS z mentorico o ciljih in delu </a:t>
            </a:r>
            <a:r>
              <a:rPr lang="sl-SI" sz="11200" dirty="0" err="1" smtClean="0"/>
              <a:t>tutorja</a:t>
            </a:r>
            <a:endParaRPr lang="sl-SI" sz="11200" dirty="0" smtClean="0"/>
          </a:p>
          <a:p>
            <a:pPr lvl="0"/>
            <a:r>
              <a:rPr lang="sl-SI" sz="11200" b="1" dirty="0" smtClean="0"/>
              <a:t>Svetovalna služba </a:t>
            </a:r>
            <a:r>
              <a:rPr lang="sl-SI" sz="11200" dirty="0" smtClean="0"/>
              <a:t>v sodelovanju s ŠDS izvede predavanja za </a:t>
            </a:r>
            <a:r>
              <a:rPr lang="sl-SI" sz="11200" dirty="0" err="1" smtClean="0"/>
              <a:t>tutorje</a:t>
            </a:r>
            <a:r>
              <a:rPr lang="sl-SI" sz="11200" dirty="0" smtClean="0"/>
              <a:t>: komunikacija, učne strategije, reševanje problemov, premagovanje stresa</a:t>
            </a:r>
          </a:p>
          <a:p>
            <a:pPr lvl="0"/>
            <a:r>
              <a:rPr lang="sl-SI" sz="11200" b="1" dirty="0" smtClean="0"/>
              <a:t>ŠDS </a:t>
            </a:r>
            <a:r>
              <a:rPr lang="sl-SI" sz="11200" dirty="0" smtClean="0"/>
              <a:t>pa predavanja o: delovanju srednješolskega sistema, pravice in dolžnosti dijakov, poznavanje delovanja ŠDS, pisanju </a:t>
            </a:r>
            <a:r>
              <a:rPr lang="sl-SI" sz="11200" dirty="0" err="1" smtClean="0"/>
              <a:t>tutorskih</a:t>
            </a:r>
            <a:r>
              <a:rPr lang="sl-SI" sz="11200" dirty="0" smtClean="0"/>
              <a:t> poročil</a:t>
            </a:r>
          </a:p>
          <a:p>
            <a:endParaRPr lang="sl-SI" sz="5900" dirty="0" smtClean="0"/>
          </a:p>
          <a:p>
            <a:pPr>
              <a:buNone/>
            </a:pPr>
            <a:r>
              <a:rPr lang="sl-SI" sz="5900" dirty="0" smtClean="0"/>
              <a:t> </a:t>
            </a:r>
            <a:endParaRPr lang="sl-SI" sz="5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Delo </a:t>
            </a:r>
            <a:r>
              <a:rPr lang="sl-SI" dirty="0" err="1" smtClean="0"/>
              <a:t>tutorja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sl-SI" sz="9600" dirty="0" smtClean="0"/>
              <a:t> </a:t>
            </a:r>
            <a:r>
              <a:rPr lang="sl-SI" sz="9600" b="1" dirty="0" smtClean="0"/>
              <a:t>1. podpis IZJAVE o spoštovanju in upoštevanju Šolskih pravil in Etičnega kodeksa.</a:t>
            </a:r>
          </a:p>
          <a:p>
            <a:pPr>
              <a:buNone/>
            </a:pPr>
            <a:r>
              <a:rPr lang="sl-SI" sz="9600" b="1" dirty="0" smtClean="0"/>
              <a:t>2.  redno izvajanje </a:t>
            </a:r>
            <a:r>
              <a:rPr lang="sl-SI" sz="9600" b="1" dirty="0" err="1" smtClean="0"/>
              <a:t>tutorskih</a:t>
            </a:r>
            <a:r>
              <a:rPr lang="sl-SI" sz="9600" b="1" dirty="0" smtClean="0"/>
              <a:t> ur v katerih dijaku primerno svetuje, kako razrešiti ali kam se obrniti po pomoč za razrešitev  učnih in drugih problemov,. </a:t>
            </a:r>
          </a:p>
          <a:p>
            <a:pPr>
              <a:buNone/>
            </a:pPr>
            <a:r>
              <a:rPr lang="sl-SI" sz="9600" b="1" dirty="0" smtClean="0"/>
              <a:t> 3. se redno udeležuje sestankov s svojim koordinatorjem </a:t>
            </a:r>
            <a:r>
              <a:rPr lang="sl-SI" sz="9600" b="1" dirty="0" err="1" smtClean="0"/>
              <a:t>tutorjev</a:t>
            </a:r>
            <a:r>
              <a:rPr lang="sl-SI" sz="7400" b="1" dirty="0" smtClean="0"/>
              <a:t>. </a:t>
            </a:r>
          </a:p>
          <a:p>
            <a:pPr>
              <a:buNone/>
            </a:pPr>
            <a:r>
              <a:rPr lang="sl-SI" sz="9600" b="1" dirty="0" smtClean="0"/>
              <a:t>4.  komunicira s svojimi </a:t>
            </a:r>
            <a:r>
              <a:rPr lang="sl-SI" sz="9600" b="1" dirty="0" err="1" smtClean="0"/>
              <a:t>tutoranti</a:t>
            </a:r>
            <a:r>
              <a:rPr lang="sl-SI" sz="9600" b="1" dirty="0" smtClean="0"/>
              <a:t> tudi preko elektronske pošte. </a:t>
            </a:r>
          </a:p>
          <a:p>
            <a:pPr>
              <a:buNone/>
            </a:pPr>
            <a:r>
              <a:rPr lang="sl-SI" sz="9600" b="1" dirty="0" smtClean="0"/>
              <a:t>5. piše zaznamke o </a:t>
            </a:r>
            <a:r>
              <a:rPr lang="sl-SI" sz="9600" b="1" dirty="0" err="1" smtClean="0"/>
              <a:t>tutorskih</a:t>
            </a:r>
            <a:r>
              <a:rPr lang="sl-SI" sz="9600" b="1" dirty="0" smtClean="0"/>
              <a:t> urah in pogostih vprašanjih, ki se dijakom pojavljajo, na podlagi katerih pripravi poročilo o svojem delu. </a:t>
            </a:r>
          </a:p>
          <a:p>
            <a:pPr>
              <a:buNone/>
            </a:pPr>
            <a:r>
              <a:rPr lang="sl-SI" sz="7400" b="1" dirty="0" smtClean="0"/>
              <a:t>6. po potrebi sodeluje na informativnih dnevih</a:t>
            </a:r>
            <a:r>
              <a:rPr lang="sl-SI" sz="7400" b="1" smtClean="0"/>
              <a:t>, </a:t>
            </a:r>
            <a:r>
              <a:rPr lang="sl-SI" sz="7400" b="1" smtClean="0"/>
              <a:t>konzultacijah</a:t>
            </a:r>
          </a:p>
          <a:p>
            <a:pPr>
              <a:buNone/>
            </a:pPr>
            <a:r>
              <a:rPr lang="sl-SI" sz="7400" b="1" smtClean="0"/>
              <a:t> </a:t>
            </a:r>
            <a:r>
              <a:rPr lang="sl-SI" sz="7400" b="1" dirty="0" smtClean="0"/>
              <a:t>7. na podlagi evidence svojega dela pripravi </a:t>
            </a:r>
            <a:r>
              <a:rPr lang="sl-SI" sz="7400" b="1" i="1" dirty="0" smtClean="0"/>
              <a:t>poročilo</a:t>
            </a:r>
            <a:endParaRPr lang="sl-SI" sz="7400" b="1" dirty="0" smtClean="0"/>
          </a:p>
          <a:p>
            <a:endParaRPr lang="sl-SI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PREDLOGI TUTORJEV DIJAKOV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 smtClean="0"/>
              <a:t>Iz sestanka ŠDS </a:t>
            </a:r>
            <a:r>
              <a:rPr lang="sl-SI" dirty="0" smtClean="0">
                <a:sym typeface="Wingdings" pitchFamily="2" charset="2"/>
              </a:rPr>
              <a:t>dijaki 4. in 3. l.</a:t>
            </a:r>
          </a:p>
          <a:p>
            <a:pPr>
              <a:buNone/>
            </a:pPr>
            <a:r>
              <a:rPr lang="sl-SI" dirty="0" smtClean="0">
                <a:sym typeface="Wingdings" pitchFamily="2" charset="2"/>
              </a:rPr>
              <a:t>  2.a: Aljaž </a:t>
            </a:r>
            <a:r>
              <a:rPr lang="sl-SI" dirty="0" err="1" smtClean="0">
                <a:sym typeface="Wingdings" pitchFamily="2" charset="2"/>
              </a:rPr>
              <a:t>Bastič</a:t>
            </a:r>
            <a:endParaRPr lang="sl-SI" dirty="0" smtClean="0">
              <a:sym typeface="Wingdings" pitchFamily="2" charset="2"/>
            </a:endParaRPr>
          </a:p>
          <a:p>
            <a:pPr>
              <a:buNone/>
            </a:pPr>
            <a:r>
              <a:rPr lang="sl-SI" dirty="0" smtClean="0">
                <a:sym typeface="Wingdings" pitchFamily="2" charset="2"/>
              </a:rPr>
              <a:t>  2.b: Staša </a:t>
            </a:r>
            <a:r>
              <a:rPr lang="sl-SI" dirty="0" err="1" smtClean="0">
                <a:sym typeface="Wingdings" pitchFamily="2" charset="2"/>
              </a:rPr>
              <a:t>Doležalek</a:t>
            </a:r>
            <a:r>
              <a:rPr lang="sl-SI" dirty="0" smtClean="0">
                <a:sym typeface="Wingdings" pitchFamily="2" charset="2"/>
              </a:rPr>
              <a:t>, Klemen Bratec, Primož Podbregar,  Maja Lindič,</a:t>
            </a:r>
          </a:p>
          <a:p>
            <a:pPr>
              <a:buNone/>
            </a:pPr>
            <a:r>
              <a:rPr lang="sl-SI" dirty="0" smtClean="0">
                <a:sym typeface="Wingdings" pitchFamily="2" charset="2"/>
              </a:rPr>
              <a:t>  2.c: Maja </a:t>
            </a:r>
            <a:r>
              <a:rPr lang="sl-SI" dirty="0" err="1" smtClean="0">
                <a:sym typeface="Wingdings" pitchFamily="2" charset="2"/>
              </a:rPr>
              <a:t>Forte</a:t>
            </a:r>
            <a:r>
              <a:rPr lang="sl-SI" dirty="0" smtClean="0">
                <a:sym typeface="Wingdings" pitchFamily="2" charset="2"/>
              </a:rPr>
              <a:t>, Anja Turnšek, Anja Tahirović</a:t>
            </a:r>
          </a:p>
          <a:p>
            <a:pPr>
              <a:buNone/>
            </a:pPr>
            <a:r>
              <a:rPr lang="sl-SI" dirty="0" smtClean="0">
                <a:sym typeface="Wingdings" pitchFamily="2" charset="2"/>
              </a:rPr>
              <a:t>  2.e: Kaja Levičar, Katja Požun</a:t>
            </a:r>
          </a:p>
          <a:p>
            <a:pPr>
              <a:buNone/>
            </a:pPr>
            <a:r>
              <a:rPr lang="sl-SI" dirty="0" smtClean="0">
                <a:sym typeface="Wingdings" pitchFamily="2" charset="2"/>
              </a:rPr>
              <a:t>  2.f: Tamara Cilenšek, Blanka Slak</a:t>
            </a:r>
          </a:p>
          <a:p>
            <a:pPr>
              <a:buNone/>
            </a:pPr>
            <a:r>
              <a:rPr lang="sl-SI" b="1" dirty="0" smtClean="0">
                <a:sym typeface="Wingdings" pitchFamily="2" charset="2"/>
              </a:rPr>
              <a:t>Vaši predlogi-na EŠ</a:t>
            </a:r>
            <a:r>
              <a:rPr lang="sl-SI" dirty="0" smtClean="0">
                <a:sym typeface="Wingdings" pitchFamily="2" charset="2"/>
              </a:rPr>
              <a:t> lahko tudi gimnazijci</a:t>
            </a:r>
            <a:endParaRPr lang="sl-SI" b="1" dirty="0" smtClean="0">
              <a:sym typeface="Wingdings" pitchFamily="2" charset="2"/>
            </a:endParaRPr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 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l-SI" dirty="0" smtClean="0"/>
              <a:t>3a Sanja </a:t>
            </a:r>
            <a:r>
              <a:rPr lang="sl-SI" dirty="0" err="1" smtClean="0"/>
              <a:t>Jurjević</a:t>
            </a:r>
            <a:r>
              <a:rPr lang="sl-SI" dirty="0" smtClean="0"/>
              <a:t>, Alma </a:t>
            </a:r>
            <a:r>
              <a:rPr lang="sl-SI" dirty="0" err="1" smtClean="0"/>
              <a:t>Ibrakić</a:t>
            </a:r>
            <a:r>
              <a:rPr lang="sl-SI" dirty="0" smtClean="0"/>
              <a:t>; Gal Gorjup; Nina </a:t>
            </a:r>
            <a:r>
              <a:rPr lang="sl-SI" dirty="0" err="1" smtClean="0"/>
              <a:t>Štendler</a:t>
            </a:r>
            <a:r>
              <a:rPr lang="sl-SI" dirty="0" smtClean="0"/>
              <a:t>, Luka Zupan;</a:t>
            </a:r>
          </a:p>
          <a:p>
            <a:r>
              <a:rPr lang="sl-SI" dirty="0" err="1" smtClean="0"/>
              <a:t>3.b</a:t>
            </a:r>
            <a:r>
              <a:rPr lang="sl-SI" dirty="0" smtClean="0"/>
              <a:t> </a:t>
            </a:r>
            <a:r>
              <a:rPr lang="sl-SI" dirty="0" err="1" smtClean="0"/>
              <a:t>Alen</a:t>
            </a:r>
            <a:r>
              <a:rPr lang="sl-SI" dirty="0" smtClean="0"/>
              <a:t> Oblak, Nika Mlinarič; Nada Ihanec;Ana Pirnat, Zala </a:t>
            </a:r>
            <a:r>
              <a:rPr lang="sl-SI" dirty="0" err="1" smtClean="0"/>
              <a:t>Perger</a:t>
            </a:r>
            <a:r>
              <a:rPr lang="sl-SI" dirty="0" smtClean="0"/>
              <a:t>; Ana Čebin,Klavdija Guna, Primož Ocepek,Jana Crnkovič, </a:t>
            </a:r>
          </a:p>
          <a:p>
            <a:r>
              <a:rPr lang="sl-SI" dirty="0" err="1" smtClean="0"/>
              <a:t>3.c</a:t>
            </a:r>
            <a:r>
              <a:rPr lang="sl-SI" dirty="0" smtClean="0"/>
              <a:t> Miha Koren, Aljoša Milanović, Andrej Dolenc, Rok Novak, Aleksandra Slapšak, Tibor Kafel</a:t>
            </a:r>
          </a:p>
          <a:p>
            <a:r>
              <a:rPr lang="sl-SI" dirty="0" smtClean="0"/>
              <a:t>3. e </a:t>
            </a:r>
            <a:r>
              <a:rPr lang="sl-SI" dirty="0" err="1" smtClean="0"/>
              <a:t>Adnan</a:t>
            </a:r>
            <a:r>
              <a:rPr lang="sl-SI" dirty="0" smtClean="0"/>
              <a:t> </a:t>
            </a:r>
            <a:r>
              <a:rPr lang="sl-SI" dirty="0" err="1" smtClean="0"/>
              <a:t>Vrebac</a:t>
            </a:r>
            <a:r>
              <a:rPr lang="sl-SI" dirty="0" smtClean="0"/>
              <a:t>, </a:t>
            </a:r>
            <a:r>
              <a:rPr lang="sl-SI" dirty="0" err="1" smtClean="0"/>
              <a:t>Armin</a:t>
            </a:r>
            <a:r>
              <a:rPr lang="sl-SI" dirty="0" smtClean="0"/>
              <a:t> </a:t>
            </a:r>
            <a:r>
              <a:rPr lang="sl-SI" dirty="0" err="1" smtClean="0"/>
              <a:t>Turanović</a:t>
            </a:r>
            <a:r>
              <a:rPr lang="sl-SI" dirty="0" smtClean="0"/>
              <a:t>, Špela Razpotnik, Nina Žagar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Predlog : </a:t>
            </a:r>
            <a:r>
              <a:rPr lang="sl-SI" dirty="0" err="1" smtClean="0"/>
              <a:t>tutor</a:t>
            </a:r>
            <a:r>
              <a:rPr lang="sl-SI" dirty="0" smtClean="0"/>
              <a:t> za posamezne 1. letnike, po oddelkih!</a:t>
            </a:r>
          </a:p>
          <a:p>
            <a:r>
              <a:rPr lang="sl-SI" dirty="0" smtClean="0"/>
              <a:t>1. a- A. </a:t>
            </a:r>
            <a:r>
              <a:rPr lang="sl-SI" dirty="0" err="1" smtClean="0"/>
              <a:t>Bastič</a:t>
            </a:r>
            <a:r>
              <a:rPr lang="sl-SI" dirty="0" smtClean="0"/>
              <a:t>;K. Guna</a:t>
            </a:r>
          </a:p>
          <a:p>
            <a:r>
              <a:rPr lang="sl-SI" dirty="0" smtClean="0"/>
              <a:t>1. b- N. Ihanec; A. Pirnat</a:t>
            </a:r>
            <a:r>
              <a:rPr lang="sl-SI" smtClean="0"/>
              <a:t>, </a:t>
            </a:r>
            <a:endParaRPr lang="sl-SI" dirty="0" smtClean="0"/>
          </a:p>
          <a:p>
            <a:r>
              <a:rPr lang="sl-SI" dirty="0" smtClean="0"/>
              <a:t>1. e- A. </a:t>
            </a:r>
            <a:r>
              <a:rPr lang="sl-SI" dirty="0" err="1" smtClean="0"/>
              <a:t>Turanović</a:t>
            </a:r>
            <a:r>
              <a:rPr lang="sl-SI" dirty="0" smtClean="0"/>
              <a:t>; Š. Razpotnik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435</Words>
  <Application>Microsoft Office PowerPoint</Application>
  <PresentationFormat>Diaprojekcija na zaslonu (4:3)</PresentationFormat>
  <Paragraphs>56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9" baseType="lpstr">
      <vt:lpstr>Officeova tema</vt:lpstr>
      <vt:lpstr>DIJAŠKO  TUTORSTVO</vt:lpstr>
      <vt:lpstr>   Namen dijaškega tutorstva   </vt:lpstr>
      <vt:lpstr>Število dijakov- 1. letnik GI</vt:lpstr>
      <vt:lpstr>Uvajalno tutorstvo</vt:lpstr>
      <vt:lpstr>Delo tutorja</vt:lpstr>
      <vt:lpstr>PREDLOGI TUTORJEV DIJAKOV</vt:lpstr>
      <vt:lpstr> </vt:lpstr>
      <vt:lpstr>Diapozitiv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TUTORSTVO</dc:title>
  <dc:creator>Dragica Babič</dc:creator>
  <cp:lastModifiedBy>Dragica Babič</cp:lastModifiedBy>
  <cp:revision>29</cp:revision>
  <dcterms:created xsi:type="dcterms:W3CDTF">2010-03-07T06:11:00Z</dcterms:created>
  <dcterms:modified xsi:type="dcterms:W3CDTF">2010-10-13T14:53:39Z</dcterms:modified>
</cp:coreProperties>
</file>