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31"/>
  </p:notesMasterIdLst>
  <p:sldIdLst>
    <p:sldId id="256" r:id="rId2"/>
    <p:sldId id="261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96" r:id="rId27"/>
    <p:sldId id="297" r:id="rId28"/>
    <p:sldId id="298" r:id="rId29"/>
    <p:sldId id="294" r:id="rId30"/>
  </p:sldIdLst>
  <p:sldSz cx="9144000" cy="6858000" type="screen4x3"/>
  <p:notesSz cx="6797675" cy="9928225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FFCC00"/>
    <a:srgbClr val="FF0000"/>
    <a:srgbClr val="0033CC"/>
    <a:srgbClr val="FF3300"/>
    <a:srgbClr val="FF0066"/>
    <a:srgbClr val="66FF3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24" autoAdjust="0"/>
    <p:restoredTop sz="94660"/>
  </p:normalViewPr>
  <p:slideViewPr>
    <p:cSldViewPr>
      <p:cViewPr varScale="1">
        <p:scale>
          <a:sx n="69" d="100"/>
          <a:sy n="69" d="100"/>
        </p:scale>
        <p:origin x="134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fld id="{435E4C72-06FB-4728-B325-7796B6B679C1}" type="datetimeFigureOut">
              <a:rPr lang="sl-SI"/>
              <a:pPr>
                <a:defRPr/>
              </a:pPr>
              <a:t>13. 01. 2021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l-SI" noProof="0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noProof="0"/>
              <a:t>Kliknite, če želite urediti sloge besedila matrice</a:t>
            </a:r>
          </a:p>
          <a:p>
            <a:pPr lvl="1"/>
            <a:r>
              <a:rPr lang="sl-SI" noProof="0"/>
              <a:t>Druga raven</a:t>
            </a:r>
          </a:p>
          <a:p>
            <a:pPr lvl="2"/>
            <a:r>
              <a:rPr lang="sl-SI" noProof="0"/>
              <a:t>Tretja raven</a:t>
            </a:r>
          </a:p>
          <a:p>
            <a:pPr lvl="3"/>
            <a:r>
              <a:rPr lang="sl-SI" noProof="0"/>
              <a:t>Četrta raven</a:t>
            </a:r>
          </a:p>
          <a:p>
            <a:pPr lvl="4"/>
            <a:r>
              <a:rPr lang="sl-SI" noProof="0"/>
              <a:t>Peta raven</a:t>
            </a:r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398DEC0B-02B1-4BEC-96EB-D20C4F4DF3C8}" type="slidenum">
              <a:rPr lang="sl-SI" altLang="sl-SI"/>
              <a:pPr/>
              <a:t>‹#›</a:t>
            </a:fld>
            <a:endParaRPr lang="sl-SI" alt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4335463" y="1169988"/>
            <a:ext cx="4814887" cy="4994275"/>
            <a:chOff x="4334933" y="1169931"/>
            <a:chExt cx="4814835" cy="4993802"/>
          </a:xfrm>
        </p:grpSpPr>
        <p:cxnSp>
          <p:nvCxnSpPr>
            <p:cNvPr id="5" name="Straight Connector 16"/>
            <p:cNvCxnSpPr/>
            <p:nvPr/>
          </p:nvCxnSpPr>
          <p:spPr>
            <a:xfrm flipH="1">
              <a:off x="6009727" y="1169931"/>
              <a:ext cx="3133691" cy="313501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8"/>
            <p:cNvCxnSpPr/>
            <p:nvPr/>
          </p:nvCxnSpPr>
          <p:spPr>
            <a:xfrm flipH="1">
              <a:off x="4334933" y="1349301"/>
              <a:ext cx="4814835" cy="481443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20"/>
            <p:cNvCxnSpPr/>
            <p:nvPr/>
          </p:nvCxnSpPr>
          <p:spPr>
            <a:xfrm flipH="1">
              <a:off x="5225510" y="1469940"/>
              <a:ext cx="3911558" cy="391123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21"/>
            <p:cNvCxnSpPr/>
            <p:nvPr/>
          </p:nvCxnSpPr>
          <p:spPr>
            <a:xfrm flipH="1">
              <a:off x="5304885" y="1308030"/>
              <a:ext cx="3838534" cy="38397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22"/>
            <p:cNvCxnSpPr/>
            <p:nvPr/>
          </p:nvCxnSpPr>
          <p:spPr>
            <a:xfrm flipH="1">
              <a:off x="5706518" y="1769949"/>
              <a:ext cx="3430550" cy="343026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/>
          <a:lstStyle>
            <a:lvl1pPr algn="l">
              <a:defRPr sz="4400">
                <a:effectLst/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Kliknite, da uredite slog podnaslova matrice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55EAFD-E1EA-42F4-8A92-3D25526D1FE7}" type="slidenum">
              <a:rPr lang="sl-SI" altLang="sl-SI"/>
              <a:pPr/>
              <a:t>‹#›</a:t>
            </a:fld>
            <a:endParaRPr lang="sl-SI" alt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sl-SI" noProof="0"/>
              <a:t>Kliknite ikono, če želite dodati sliko</a:t>
            </a:r>
            <a:endParaRPr lang="en-US" noProof="0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51B41EFB-BD29-464A-89EF-70AE396CEC9C}" type="slidenum">
              <a:rPr lang="sl-SI" altLang="sl-SI"/>
              <a:pPr/>
              <a:t>‹#›</a:t>
            </a:fld>
            <a:endParaRPr lang="sl-SI" alt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/>
          <a:lstStyle>
            <a:lvl1pPr algn="l">
              <a:defRPr sz="2800" b="0" cap="all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6AB534-7548-4F88-B194-1E00C25FA42D}" type="slidenum">
              <a:rPr lang="sl-SI" altLang="sl-SI"/>
              <a:pPr/>
              <a:t>‹#›</a:t>
            </a:fld>
            <a:endParaRPr lang="sl-SI" altLang="sl-SI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>
            <a:spLocks noChangeArrowheads="1"/>
          </p:cNvSpPr>
          <p:nvPr/>
        </p:nvSpPr>
        <p:spPr bwMode="auto">
          <a:xfrm>
            <a:off x="228600" y="711200"/>
            <a:ext cx="457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US" sz="8000"/>
              <a:t>“</a:t>
            </a:r>
          </a:p>
        </p:txBody>
      </p:sp>
      <p:sp>
        <p:nvSpPr>
          <p:cNvPr id="6" name="TextBox 14"/>
          <p:cNvSpPr txBox="1">
            <a:spLocks noChangeArrowheads="1"/>
          </p:cNvSpPr>
          <p:nvPr/>
        </p:nvSpPr>
        <p:spPr bwMode="auto">
          <a:xfrm>
            <a:off x="7696200" y="2768600"/>
            <a:ext cx="457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r>
              <a:rPr lang="en-US" sz="800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/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54D1008-A641-454A-ABE6-26DBF947A5B3}" type="slidenum">
              <a:rPr lang="sl-SI" altLang="sl-SI"/>
              <a:pPr/>
              <a:t>‹#›</a:t>
            </a:fld>
            <a:endParaRPr lang="sl-SI" altLang="sl-SI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/>
          <a:lstStyle>
            <a:lvl1pPr algn="l">
              <a:defRPr sz="2800" b="0" cap="all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44254C-BE3C-4192-B74E-BAE382D399A7}" type="slidenum">
              <a:rPr lang="sl-SI" altLang="sl-SI"/>
              <a:pPr/>
              <a:t>‹#›</a:t>
            </a:fld>
            <a:endParaRPr lang="sl-SI" altLang="sl-SI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kartice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>
            <a:spLocks noChangeArrowheads="1"/>
          </p:cNvSpPr>
          <p:nvPr/>
        </p:nvSpPr>
        <p:spPr bwMode="auto">
          <a:xfrm>
            <a:off x="228600" y="711200"/>
            <a:ext cx="457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US" sz="8000"/>
              <a:t>“</a:t>
            </a:r>
          </a:p>
        </p:txBody>
      </p:sp>
      <p:sp>
        <p:nvSpPr>
          <p:cNvPr id="6" name="TextBox 14"/>
          <p:cNvSpPr txBox="1">
            <a:spLocks noChangeArrowheads="1"/>
          </p:cNvSpPr>
          <p:nvPr/>
        </p:nvSpPr>
        <p:spPr bwMode="auto">
          <a:xfrm>
            <a:off x="7696200" y="2768600"/>
            <a:ext cx="457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r>
              <a:rPr lang="en-US" sz="800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/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E2D69920-E1CC-4098-BE7A-1A6FEF47EF4D}" type="slidenum">
              <a:rPr lang="sl-SI" altLang="sl-SI"/>
              <a:pPr/>
              <a:t>‹#›</a:t>
            </a:fld>
            <a:endParaRPr lang="sl-SI" altLang="sl-SI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nično ali neresni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/>
          <a:lstStyle>
            <a:lvl1pPr>
              <a:defRPr lang="en-US" sz="2800" b="0" dirty="0"/>
            </a:lvl1pPr>
          </a:lstStyle>
          <a:p>
            <a:pPr lvl="0"/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BF5E1F11-A277-40E3-957C-6502C8BAC41F}" type="slidenum">
              <a:rPr lang="sl-SI" altLang="sl-SI"/>
              <a:pPr/>
              <a:t>‹#›</a:t>
            </a:fld>
            <a:endParaRPr lang="sl-SI" altLang="sl-SI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CA87C4-DE4A-42F6-B240-CC28B6F0CF8D}" type="slidenum">
              <a:rPr lang="sl-SI" altLang="sl-SI"/>
              <a:pPr/>
              <a:t>‹#›</a:t>
            </a:fld>
            <a:endParaRPr lang="sl-SI" altLang="sl-SI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/>
          <a:lstStyle>
            <a:lvl1pPr>
              <a:defRPr sz="28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1706BA-7586-43EE-B56D-ABA44A9277E7}" type="slidenum">
              <a:rPr lang="sl-SI" altLang="sl-SI"/>
              <a:pPr/>
              <a:t>‹#›</a:t>
            </a:fld>
            <a:endParaRPr lang="sl-SI" alt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F4084E-CE80-4292-B129-10FD57507EE0}" type="slidenum">
              <a:rPr lang="sl-SI" altLang="sl-SI"/>
              <a:pPr/>
              <a:t>‹#›</a:t>
            </a:fld>
            <a:endParaRPr lang="sl-SI" alt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/>
          <a:lstStyle>
            <a:lvl1pPr algn="l">
              <a:defRPr sz="3200" b="0" cap="all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5FEBB9-0704-49D9-BEA9-2ACA7D7C2C2C}" type="slidenum">
              <a:rPr lang="sl-SI" altLang="sl-SI"/>
              <a:pPr/>
              <a:t>‹#›</a:t>
            </a:fld>
            <a:endParaRPr lang="sl-SI" alt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C7EB4346-7763-46C9-981C-A3C41FF04927}" type="slidenum">
              <a:rPr lang="sl-SI" altLang="sl-SI"/>
              <a:pPr/>
              <a:t>‹#›</a:t>
            </a:fld>
            <a:endParaRPr lang="sl-SI" alt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D1886-E598-4822-BB92-277E7369CE46}" type="slidenum">
              <a:rPr lang="sl-SI" altLang="sl-SI"/>
              <a:pPr/>
              <a:t>‹#›</a:t>
            </a:fld>
            <a:endParaRPr lang="sl-SI" alt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BEEC29-5D2C-4166-9172-43AE1163C8E5}" type="slidenum">
              <a:rPr lang="sl-SI" altLang="sl-SI"/>
              <a:pPr/>
              <a:t>‹#›</a:t>
            </a:fld>
            <a:endParaRPr lang="sl-SI" alt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F20EB3-2B85-4EB9-B5FE-6F9F59F1727C}" type="slidenum">
              <a:rPr lang="sl-SI" altLang="sl-SI"/>
              <a:pPr/>
              <a:t>‹#›</a:t>
            </a:fld>
            <a:endParaRPr lang="sl-SI" alt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28E0CE-6CB4-4B5C-9D01-2425BF0C46BC}" type="slidenum">
              <a:rPr lang="sl-SI" altLang="sl-SI"/>
              <a:pPr/>
              <a:t>‹#›</a:t>
            </a:fld>
            <a:endParaRPr lang="sl-SI" alt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sl-SI" noProof="0"/>
              <a:t>Kliknite ikono, če želite dodati sliko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8382605A-05B9-4DBE-AEE0-3122C1ADF8FF}" type="slidenum">
              <a:rPr lang="sl-SI" altLang="sl-SI"/>
              <a:pPr/>
              <a:t>‹#›</a:t>
            </a:fld>
            <a:endParaRPr lang="sl-SI" alt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C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6670675" y="3894138"/>
            <a:ext cx="2470150" cy="2659062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746" y="3259666"/>
              <a:ext cx="912188" cy="91189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5724"/>
              <a:ext cx="2981857" cy="298280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1737" y="3581511"/>
              <a:ext cx="1897197" cy="189658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130" y="3433998"/>
              <a:ext cx="1740055" cy="17394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388" y="3985732"/>
              <a:ext cx="1264798" cy="126439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788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33400" y="533400"/>
            <a:ext cx="6554788" cy="376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9500" y="6172200"/>
            <a:ext cx="1201738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838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3988" y="5578475"/>
            <a:ext cx="857250" cy="6699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2800">
                <a:solidFill>
                  <a:srgbClr val="0C2036"/>
                </a:solidFill>
              </a:defRPr>
            </a:lvl1pPr>
          </a:lstStyle>
          <a:p>
            <a:fld id="{8AEF9CEE-18BC-4589-8015-31670665C180}" type="slidenum">
              <a:rPr lang="sl-SI" altLang="sl-SI"/>
              <a:pPr/>
              <a:t>‹#›</a:t>
            </a:fld>
            <a:endParaRPr lang="sl-SI" altLang="sl-SI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2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23" r:id="rId12"/>
    <p:sldLayoutId id="2147483718" r:id="rId13"/>
    <p:sldLayoutId id="2147483724" r:id="rId14"/>
    <p:sldLayoutId id="2147483719" r:id="rId15"/>
    <p:sldLayoutId id="2147483720" r:id="rId16"/>
    <p:sldLayoutId id="2147483721" r:id="rId17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200" kern="1200" cap="all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2000" kern="1200">
          <a:solidFill>
            <a:srgbClr val="113052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kern="1200">
          <a:solidFill>
            <a:srgbClr val="113052"/>
          </a:solidFill>
          <a:latin typeface="+mn-lt"/>
          <a:ea typeface="+mn-ea"/>
          <a:cs typeface="+mn-cs"/>
        </a:defRPr>
      </a:lvl2pPr>
      <a:lvl3pPr marL="1200150" indent="-2857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600" kern="1200">
          <a:solidFill>
            <a:srgbClr val="113052"/>
          </a:solidFill>
          <a:latin typeface="+mn-lt"/>
          <a:ea typeface="+mn-ea"/>
          <a:cs typeface="+mn-cs"/>
        </a:defRPr>
      </a:lvl3pPr>
      <a:lvl4pPr marL="1543050" indent="-1714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400" kern="1200">
          <a:solidFill>
            <a:srgbClr val="113052"/>
          </a:solidFill>
          <a:latin typeface="+mn-lt"/>
          <a:ea typeface="+mn-ea"/>
          <a:cs typeface="+mn-cs"/>
        </a:defRPr>
      </a:lvl4pPr>
      <a:lvl5pPr marL="2000250" indent="-1714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400" kern="1200">
          <a:solidFill>
            <a:srgbClr val="11305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>
          <a:xfrm>
            <a:off x="357188" y="115888"/>
            <a:ext cx="8229600" cy="124142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sl-SI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anose="020B0502040204020203" pitchFamily="34" charset="0"/>
              </a:rPr>
              <a:t>SCHÜLERAUSTAUSCH</a:t>
            </a:r>
            <a:br>
              <a:rPr lang="sl-SI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anose="020B0502040204020203" pitchFamily="34" charset="0"/>
              </a:rPr>
            </a:br>
            <a:r>
              <a:rPr lang="sl-SI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anose="020B0502040204020203" pitchFamily="34" charset="0"/>
              </a:rPr>
              <a:t>IZMENJAVA DIJaKOV</a:t>
            </a:r>
          </a:p>
        </p:txBody>
      </p:sp>
      <p:pic>
        <p:nvPicPr>
          <p:cNvPr id="4" name="Picture 3" descr="Logo_JP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1340768"/>
            <a:ext cx="7056783" cy="53371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>
          <a:xfrm>
            <a:off x="357188" y="115888"/>
            <a:ext cx="8229600" cy="124142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sl-SI" sz="6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anose="020B0502040204020203" pitchFamily="34" charset="0"/>
              </a:rPr>
              <a:t>2002</a:t>
            </a:r>
          </a:p>
        </p:txBody>
      </p:sp>
      <p:pic>
        <p:nvPicPr>
          <p:cNvPr id="6" name="Slika 5" descr="Slika, ki vsebuje besede oseba, skupina, postavljajoče, množica&#10;&#10;Opis je samodejno ustvarjen">
            <a:extLst>
              <a:ext uri="{FF2B5EF4-FFF2-40B4-BE49-F238E27FC236}">
                <a16:creationId xmlns:a16="http://schemas.microsoft.com/office/drawing/2014/main" id="{975D232C-6B11-4698-BE39-5E94668F67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52" y="1357313"/>
            <a:ext cx="7963472" cy="5288244"/>
          </a:xfrm>
          <a:prstGeom prst="rect">
            <a:avLst/>
          </a:prstGeom>
        </p:spPr>
      </p:pic>
    </p:spTree>
  </p:cSld>
  <p:clrMapOvr>
    <a:masterClrMapping/>
  </p:clrMapOvr>
  <p:transition advClick="0" advTm="4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>
          <a:xfrm>
            <a:off x="357188" y="115888"/>
            <a:ext cx="8229600" cy="124142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sl-SI" sz="6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anose="020B0502040204020203" pitchFamily="34" charset="0"/>
              </a:rPr>
              <a:t>2003</a:t>
            </a:r>
          </a:p>
        </p:txBody>
      </p:sp>
      <p:pic>
        <p:nvPicPr>
          <p:cNvPr id="3" name="Picture 2" descr="2003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3395" y="1323999"/>
            <a:ext cx="7937211" cy="5273353"/>
          </a:xfrm>
          <a:prstGeom prst="rect">
            <a:avLst/>
          </a:prstGeom>
        </p:spPr>
      </p:pic>
    </p:spTree>
  </p:cSld>
  <p:clrMapOvr>
    <a:masterClrMapping/>
  </p:clrMapOvr>
  <p:transition advClick="0" advTm="4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>
          <a:xfrm>
            <a:off x="357188" y="115888"/>
            <a:ext cx="8229600" cy="124142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sl-SI" sz="6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anose="020B0502040204020203" pitchFamily="34" charset="0"/>
              </a:rPr>
              <a:t>2004</a:t>
            </a:r>
          </a:p>
        </p:txBody>
      </p:sp>
      <p:pic>
        <p:nvPicPr>
          <p:cNvPr id="3" name="Picture 2" descr="2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268760"/>
            <a:ext cx="7056784" cy="5292588"/>
          </a:xfrm>
          <a:prstGeom prst="rect">
            <a:avLst/>
          </a:prstGeom>
        </p:spPr>
      </p:pic>
    </p:spTree>
  </p:cSld>
  <p:clrMapOvr>
    <a:masterClrMapping/>
  </p:clrMapOvr>
  <p:transition advClick="0" advTm="4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>
          <a:xfrm>
            <a:off x="357188" y="115888"/>
            <a:ext cx="8229600" cy="124142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sl-SI" sz="6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anose="020B0502040204020203" pitchFamily="34" charset="0"/>
              </a:rPr>
              <a:t>2005</a:t>
            </a:r>
          </a:p>
        </p:txBody>
      </p:sp>
      <p:pic>
        <p:nvPicPr>
          <p:cNvPr id="3" name="Picture 2" descr="2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268760"/>
            <a:ext cx="7056784" cy="5292588"/>
          </a:xfrm>
          <a:prstGeom prst="rect">
            <a:avLst/>
          </a:prstGeom>
        </p:spPr>
      </p:pic>
    </p:spTree>
  </p:cSld>
  <p:clrMapOvr>
    <a:masterClrMapping/>
  </p:clrMapOvr>
  <p:transition advClick="0" advTm="4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>
          <a:xfrm>
            <a:off x="357188" y="115888"/>
            <a:ext cx="8229600" cy="124142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sl-SI" sz="6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anose="020B0502040204020203" pitchFamily="34" charset="0"/>
              </a:rPr>
              <a:t>2006</a:t>
            </a:r>
          </a:p>
        </p:txBody>
      </p:sp>
      <p:pic>
        <p:nvPicPr>
          <p:cNvPr id="3" name="Picture 2" descr="20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9573" y="1340768"/>
            <a:ext cx="7004855" cy="5256584"/>
          </a:xfrm>
          <a:prstGeom prst="rect">
            <a:avLst/>
          </a:prstGeom>
        </p:spPr>
      </p:pic>
    </p:spTree>
  </p:cSld>
  <p:clrMapOvr>
    <a:masterClrMapping/>
  </p:clrMapOvr>
  <p:transition advClick="0" advTm="4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>
          <a:xfrm>
            <a:off x="357188" y="115888"/>
            <a:ext cx="8229600" cy="124142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sl-SI" sz="6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anose="020B0502040204020203" pitchFamily="34" charset="0"/>
              </a:rPr>
              <a:t>2007</a:t>
            </a:r>
          </a:p>
        </p:txBody>
      </p:sp>
      <p:pic>
        <p:nvPicPr>
          <p:cNvPr id="3" name="Picture 2" descr="2007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3615" y="1340768"/>
            <a:ext cx="6936771" cy="5202578"/>
          </a:xfrm>
          <a:prstGeom prst="rect">
            <a:avLst/>
          </a:prstGeom>
        </p:spPr>
      </p:pic>
    </p:spTree>
  </p:cSld>
  <p:clrMapOvr>
    <a:masterClrMapping/>
  </p:clrMapOvr>
  <p:transition advClick="0" advTm="4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>
          <a:xfrm>
            <a:off x="357188" y="115888"/>
            <a:ext cx="8229600" cy="124142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sl-SI" sz="6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anose="020B0502040204020203" pitchFamily="34" charset="0"/>
              </a:rPr>
              <a:t>2008</a:t>
            </a:r>
          </a:p>
        </p:txBody>
      </p:sp>
      <p:pic>
        <p:nvPicPr>
          <p:cNvPr id="5" name="Picture 4" descr="2008-1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64627" y="1412776"/>
            <a:ext cx="6014746" cy="2376264"/>
          </a:xfrm>
          <a:prstGeom prst="rect">
            <a:avLst/>
          </a:prstGeom>
        </p:spPr>
      </p:pic>
      <p:pic>
        <p:nvPicPr>
          <p:cNvPr id="6" name="Picture 5" descr="2008-2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2743" y="3789040"/>
            <a:ext cx="6058514" cy="2736304"/>
          </a:xfrm>
          <a:prstGeom prst="rect">
            <a:avLst/>
          </a:prstGeom>
        </p:spPr>
      </p:pic>
    </p:spTree>
  </p:cSld>
  <p:clrMapOvr>
    <a:masterClrMapping/>
  </p:clrMapOvr>
  <p:transition advClick="0" advTm="4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>
          <a:xfrm>
            <a:off x="357188" y="115888"/>
            <a:ext cx="8229600" cy="124142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sl-SI" sz="6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anose="020B0502040204020203" pitchFamily="34" charset="0"/>
              </a:rPr>
              <a:t>2009</a:t>
            </a:r>
          </a:p>
        </p:txBody>
      </p:sp>
      <p:pic>
        <p:nvPicPr>
          <p:cNvPr id="3" name="Picture 2" descr="20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5566" y="1340767"/>
            <a:ext cx="7812869" cy="5208579"/>
          </a:xfrm>
          <a:prstGeom prst="rect">
            <a:avLst/>
          </a:prstGeom>
        </p:spPr>
      </p:pic>
    </p:spTree>
  </p:cSld>
  <p:clrMapOvr>
    <a:masterClrMapping/>
  </p:clrMapOvr>
  <p:transition advClick="0" advTm="4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>
          <a:xfrm>
            <a:off x="357188" y="115888"/>
            <a:ext cx="8229600" cy="124142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sl-SI" sz="6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anose="020B0502040204020203" pitchFamily="34" charset="0"/>
              </a:rPr>
              <a:t>2010</a:t>
            </a:r>
          </a:p>
        </p:txBody>
      </p:sp>
      <p:pic>
        <p:nvPicPr>
          <p:cNvPr id="3" name="Picture 2" descr="20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4641" y="1340768"/>
            <a:ext cx="6934718" cy="5204628"/>
          </a:xfrm>
          <a:prstGeom prst="rect">
            <a:avLst/>
          </a:prstGeom>
        </p:spPr>
      </p:pic>
    </p:spTree>
  </p:cSld>
  <p:clrMapOvr>
    <a:masterClrMapping/>
  </p:clrMapOvr>
  <p:transition advClick="0" advTm="4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>
          <a:xfrm>
            <a:off x="357188" y="115888"/>
            <a:ext cx="8229600" cy="124142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sl-SI" sz="6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anose="020B0502040204020203" pitchFamily="34" charset="0"/>
              </a:rPr>
              <a:t>2011</a:t>
            </a:r>
          </a:p>
        </p:txBody>
      </p:sp>
      <p:pic>
        <p:nvPicPr>
          <p:cNvPr id="5" name="Picture 2" descr="2011-vs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1340767"/>
            <a:ext cx="7272808" cy="5114617"/>
          </a:xfrm>
          <a:prstGeom prst="rect">
            <a:avLst/>
          </a:prstGeom>
        </p:spPr>
      </p:pic>
    </p:spTree>
  </p:cSld>
  <p:clrMapOvr>
    <a:masterClrMapping/>
  </p:clrMapOvr>
  <p:transition advClick="0" advTm="4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>
          <a:xfrm>
            <a:off x="357188" y="115888"/>
            <a:ext cx="8229600" cy="124142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sl-SI" sz="6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anose="020B0502040204020203" pitchFamily="34" charset="0"/>
              </a:rPr>
              <a:t>1994</a:t>
            </a:r>
          </a:p>
        </p:txBody>
      </p:sp>
      <p:pic>
        <p:nvPicPr>
          <p:cNvPr id="4" name="Picture 3" descr="1994-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7297" y="1340769"/>
            <a:ext cx="7509406" cy="5256584"/>
          </a:xfrm>
          <a:prstGeom prst="rect">
            <a:avLst/>
          </a:prstGeom>
        </p:spPr>
      </p:pic>
    </p:spTree>
  </p:cSld>
  <p:clrMapOvr>
    <a:masterClrMapping/>
  </p:clrMapOvr>
  <p:transition advTm="4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>
          <a:xfrm>
            <a:off x="357188" y="115888"/>
            <a:ext cx="8229600" cy="124142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sl-SI" sz="6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anose="020B0502040204020203" pitchFamily="34" charset="0"/>
              </a:rPr>
              <a:t>2012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532" y="1357313"/>
            <a:ext cx="6872911" cy="5156168"/>
          </a:xfrm>
          <a:prstGeom prst="rect">
            <a:avLst/>
          </a:prstGeom>
        </p:spPr>
      </p:pic>
    </p:spTree>
  </p:cSld>
  <p:clrMapOvr>
    <a:masterClrMapping/>
  </p:clrMapOvr>
  <p:transition advClick="0" advTm="4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>
          <a:xfrm>
            <a:off x="357188" y="115888"/>
            <a:ext cx="8229600" cy="124142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sl-SI" sz="6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anose="020B0502040204020203" pitchFamily="34" charset="0"/>
              </a:rPr>
              <a:t>2013</a:t>
            </a:r>
          </a:p>
        </p:txBody>
      </p:sp>
      <p:pic>
        <p:nvPicPr>
          <p:cNvPr id="5" name="Picture 4" descr="2013-2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0081" y="1268759"/>
            <a:ext cx="7923839" cy="5306791"/>
          </a:xfrm>
          <a:prstGeom prst="rect">
            <a:avLst/>
          </a:prstGeom>
        </p:spPr>
      </p:pic>
    </p:spTree>
  </p:cSld>
  <p:clrMapOvr>
    <a:masterClrMapping/>
  </p:clrMapOvr>
  <p:transition advClick="0" advTm="4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>
          <a:xfrm>
            <a:off x="357188" y="115888"/>
            <a:ext cx="8229600" cy="124142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sl-SI" sz="6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anose="020B0502040204020203" pitchFamily="34" charset="0"/>
              </a:rPr>
              <a:t>2014</a:t>
            </a:r>
          </a:p>
        </p:txBody>
      </p:sp>
      <p:pic>
        <p:nvPicPr>
          <p:cNvPr id="4" name="Picture 3" descr="2014-2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5174" y="3356992"/>
            <a:ext cx="7293652" cy="3240360"/>
          </a:xfrm>
          <a:prstGeom prst="rect">
            <a:avLst/>
          </a:prstGeom>
        </p:spPr>
      </p:pic>
      <p:pic>
        <p:nvPicPr>
          <p:cNvPr id="5" name="Picture 4" descr="20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0992" y="1268760"/>
            <a:ext cx="7302016" cy="2088232"/>
          </a:xfrm>
          <a:prstGeom prst="rect">
            <a:avLst/>
          </a:prstGeom>
        </p:spPr>
      </p:pic>
    </p:spTree>
  </p:cSld>
  <p:clrMapOvr>
    <a:masterClrMapping/>
  </p:clrMapOvr>
  <p:transition advClick="0" advTm="4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>
          <a:xfrm>
            <a:off x="357188" y="115888"/>
            <a:ext cx="8229600" cy="124142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sl-SI" sz="6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anose="020B0502040204020203" pitchFamily="34" charset="0"/>
              </a:rPr>
              <a:t>2015</a:t>
            </a:r>
          </a:p>
        </p:txBody>
      </p:sp>
      <p:pic>
        <p:nvPicPr>
          <p:cNvPr id="3" name="Picture 2" descr="2015 vs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6628" y="1340767"/>
            <a:ext cx="7850744" cy="5256585"/>
          </a:xfrm>
          <a:prstGeom prst="rect">
            <a:avLst/>
          </a:prstGeom>
        </p:spPr>
      </p:pic>
    </p:spTree>
  </p:cSld>
  <p:clrMapOvr>
    <a:masterClrMapping/>
  </p:clrMapOvr>
  <p:transition advClick="0" advTm="4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>
          <a:xfrm>
            <a:off x="357188" y="115888"/>
            <a:ext cx="8229600" cy="124142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sl-SI" sz="6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anose="020B0502040204020203" pitchFamily="34" charset="0"/>
              </a:rPr>
              <a:t>2016</a:t>
            </a:r>
          </a:p>
        </p:txBody>
      </p:sp>
      <p:pic>
        <p:nvPicPr>
          <p:cNvPr id="3" name="Picture 2" descr="2016vs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526" y="1340768"/>
            <a:ext cx="7724949" cy="5184576"/>
          </a:xfrm>
          <a:prstGeom prst="rect">
            <a:avLst/>
          </a:prstGeom>
        </p:spPr>
      </p:pic>
    </p:spTree>
  </p:cSld>
  <p:clrMapOvr>
    <a:masterClrMapping/>
  </p:clrMapOvr>
  <p:transition advClick="0" advTm="4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>
          <a:xfrm>
            <a:off x="357188" y="115888"/>
            <a:ext cx="8229600" cy="124142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sl-SI" sz="6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anose="020B0502040204020203" pitchFamily="34" charset="0"/>
              </a:rPr>
              <a:t>2017</a:t>
            </a:r>
          </a:p>
        </p:txBody>
      </p:sp>
      <p:pic>
        <p:nvPicPr>
          <p:cNvPr id="3" name="Picture 2" descr="2017-vs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9" y="1340768"/>
            <a:ext cx="7776863" cy="5184576"/>
          </a:xfrm>
          <a:prstGeom prst="rect">
            <a:avLst/>
          </a:prstGeom>
        </p:spPr>
      </p:pic>
    </p:spTree>
  </p:cSld>
  <p:clrMapOvr>
    <a:masterClrMapping/>
  </p:clrMapOvr>
  <p:transition advClick="0" advTm="4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>
          <a:xfrm>
            <a:off x="357188" y="115888"/>
            <a:ext cx="8229600" cy="124142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sl-SI" sz="6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anose="020B0502040204020203" pitchFamily="34" charset="0"/>
              </a:rPr>
              <a:t>2018</a:t>
            </a:r>
          </a:p>
        </p:txBody>
      </p:sp>
      <p:pic>
        <p:nvPicPr>
          <p:cNvPr id="5" name="Picture 4" descr="20180409_0910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340768"/>
            <a:ext cx="7056784" cy="5292588"/>
          </a:xfrm>
          <a:prstGeom prst="rect">
            <a:avLst/>
          </a:prstGeom>
        </p:spPr>
      </p:pic>
    </p:spTree>
  </p:cSld>
  <p:clrMapOvr>
    <a:masterClrMapping/>
  </p:clrMapOvr>
  <p:transition advClick="0" advTm="4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>
          <a:xfrm>
            <a:off x="357188" y="115888"/>
            <a:ext cx="8229600" cy="124142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sl-SI" sz="6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anose="020B0502040204020203" pitchFamily="34" charset="0"/>
              </a:rPr>
              <a:t>2019</a:t>
            </a:r>
          </a:p>
        </p:txBody>
      </p:sp>
      <p:pic>
        <p:nvPicPr>
          <p:cNvPr id="3" name="Slika 2" descr="Slika, ki vsebuje besede notranji, stena, oseba, strop&#10;&#10;Opis je samodejno ustvarjen">
            <a:extLst>
              <a:ext uri="{FF2B5EF4-FFF2-40B4-BE49-F238E27FC236}">
                <a16:creationId xmlns:a16="http://schemas.microsoft.com/office/drawing/2014/main" id="{BFC2AA85-B296-49FC-B1FA-8C482CE581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76" y="1360761"/>
            <a:ext cx="7727248" cy="516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182910"/>
      </p:ext>
    </p:extLst>
  </p:cSld>
  <p:clrMapOvr>
    <a:masterClrMapping/>
  </p:clrMapOvr>
  <p:transition advClick="0" advTm="4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>
          <a:xfrm>
            <a:off x="357188" y="115888"/>
            <a:ext cx="8229600" cy="124142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sl-SI" sz="6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anose="020B0502040204020203" pitchFamily="34" charset="0"/>
              </a:rPr>
              <a:t>2020</a:t>
            </a:r>
          </a:p>
        </p:txBody>
      </p:sp>
      <p:pic>
        <p:nvPicPr>
          <p:cNvPr id="3" name="Slika 2" descr="Slika, ki vsebuje besede oseba, postavljajoče, skupina, stena&#10;&#10;Opis je samodejno ustvarjen">
            <a:extLst>
              <a:ext uri="{FF2B5EF4-FFF2-40B4-BE49-F238E27FC236}">
                <a16:creationId xmlns:a16="http://schemas.microsoft.com/office/drawing/2014/main" id="{E779D729-FE44-4B31-8E09-DB1F785788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412776"/>
            <a:ext cx="6838819" cy="5129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055581"/>
      </p:ext>
    </p:extLst>
  </p:cSld>
  <p:clrMapOvr>
    <a:masterClrMapping/>
  </p:clrMapOvr>
  <p:transition advClick="0" advTm="4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>
          <a:xfrm>
            <a:off x="357188" y="115888"/>
            <a:ext cx="8229600" cy="124142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sl-SI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anose="020B0502040204020203" pitchFamily="34" charset="0"/>
              </a:rPr>
              <a:t>SCHÜLERAUSTAUSCH</a:t>
            </a:r>
            <a:br>
              <a:rPr lang="sl-SI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anose="020B0502040204020203" pitchFamily="34" charset="0"/>
              </a:rPr>
            </a:br>
            <a:r>
              <a:rPr lang="sl-SI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anose="020B0502040204020203" pitchFamily="34" charset="0"/>
              </a:rPr>
              <a:t>IZMENJAVA DIJaKOV</a:t>
            </a:r>
          </a:p>
        </p:txBody>
      </p:sp>
      <p:pic>
        <p:nvPicPr>
          <p:cNvPr id="4" name="Picture 3" descr="Logo_JP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1340768"/>
            <a:ext cx="7056783" cy="53371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>
          <a:xfrm>
            <a:off x="357188" y="115888"/>
            <a:ext cx="8229600" cy="124142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sl-SI" sz="6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anose="020B0502040204020203" pitchFamily="34" charset="0"/>
              </a:rPr>
              <a:t>1995</a:t>
            </a:r>
          </a:p>
        </p:txBody>
      </p:sp>
      <p:pic>
        <p:nvPicPr>
          <p:cNvPr id="3" name="Picture 2" descr="1995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044" y="1340768"/>
            <a:ext cx="8043912" cy="5256584"/>
          </a:xfrm>
          <a:prstGeom prst="rect">
            <a:avLst/>
          </a:prstGeom>
        </p:spPr>
      </p:pic>
    </p:spTree>
  </p:cSld>
  <p:clrMapOvr>
    <a:masterClrMapping/>
  </p:clrMapOvr>
  <p:transition advTm="4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>
          <a:xfrm>
            <a:off x="357188" y="115888"/>
            <a:ext cx="8229600" cy="124142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sl-SI" sz="6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anose="020B0502040204020203" pitchFamily="34" charset="0"/>
              </a:rPr>
              <a:t>1996</a:t>
            </a:r>
          </a:p>
        </p:txBody>
      </p:sp>
      <p:pic>
        <p:nvPicPr>
          <p:cNvPr id="3" name="Picture 2" descr="1996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476" y="1340768"/>
            <a:ext cx="7667048" cy="5244672"/>
          </a:xfrm>
          <a:prstGeom prst="rect">
            <a:avLst/>
          </a:prstGeom>
        </p:spPr>
      </p:pic>
    </p:spTree>
  </p:cSld>
  <p:clrMapOvr>
    <a:masterClrMapping/>
  </p:clrMapOvr>
  <p:transition advTm="4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>
          <a:xfrm>
            <a:off x="357188" y="115888"/>
            <a:ext cx="8229600" cy="124142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sl-SI" sz="6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anose="020B0502040204020203" pitchFamily="34" charset="0"/>
              </a:rPr>
              <a:t>1997</a:t>
            </a:r>
          </a:p>
        </p:txBody>
      </p:sp>
      <p:pic>
        <p:nvPicPr>
          <p:cNvPr id="3" name="Picture 2" descr="1997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8254" y="1340768"/>
            <a:ext cx="7687493" cy="5256584"/>
          </a:xfrm>
          <a:prstGeom prst="rect">
            <a:avLst/>
          </a:prstGeom>
        </p:spPr>
      </p:pic>
    </p:spTree>
  </p:cSld>
  <p:clrMapOvr>
    <a:masterClrMapping/>
  </p:clrMapOvr>
  <p:transition advTm="4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>
          <a:xfrm>
            <a:off x="357188" y="115888"/>
            <a:ext cx="8229600" cy="124142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sl-SI" sz="6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anose="020B0502040204020203" pitchFamily="34" charset="0"/>
              </a:rPr>
              <a:t>1998</a:t>
            </a:r>
          </a:p>
        </p:txBody>
      </p:sp>
      <p:pic>
        <p:nvPicPr>
          <p:cNvPr id="3" name="Picture 2" descr="1998-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0834" y="1268760"/>
            <a:ext cx="8182332" cy="5328592"/>
          </a:xfrm>
          <a:prstGeom prst="rect">
            <a:avLst/>
          </a:prstGeom>
        </p:spPr>
      </p:pic>
    </p:spTree>
  </p:cSld>
  <p:clrMapOvr>
    <a:masterClrMapping/>
  </p:clrMapOvr>
  <p:transition advTm="4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>
          <a:xfrm>
            <a:off x="357188" y="115888"/>
            <a:ext cx="8229600" cy="124142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sl-SI" sz="6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anose="020B0502040204020203" pitchFamily="34" charset="0"/>
              </a:rPr>
              <a:t>1999</a:t>
            </a:r>
          </a:p>
        </p:txBody>
      </p:sp>
      <p:pic>
        <p:nvPicPr>
          <p:cNvPr id="3" name="Picture 2" descr="199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9372" y="1299205"/>
            <a:ext cx="7885256" cy="5300541"/>
          </a:xfrm>
          <a:prstGeom prst="rect">
            <a:avLst/>
          </a:prstGeom>
        </p:spPr>
      </p:pic>
    </p:spTree>
  </p:cSld>
  <p:clrMapOvr>
    <a:masterClrMapping/>
  </p:clrMapOvr>
  <p:transition advClick="0" advTm="4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>
          <a:xfrm>
            <a:off x="357188" y="115888"/>
            <a:ext cx="8229600" cy="124142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sl-SI" sz="6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anose="020B0502040204020203" pitchFamily="34" charset="0"/>
              </a:rPr>
              <a:t>2000</a:t>
            </a:r>
          </a:p>
        </p:txBody>
      </p:sp>
      <p:pic>
        <p:nvPicPr>
          <p:cNvPr id="3" name="Picture 2" descr="20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2943" y="1268760"/>
            <a:ext cx="8178115" cy="5256584"/>
          </a:xfrm>
          <a:prstGeom prst="rect">
            <a:avLst/>
          </a:prstGeom>
        </p:spPr>
      </p:pic>
    </p:spTree>
  </p:cSld>
  <p:clrMapOvr>
    <a:masterClrMapping/>
  </p:clrMapOvr>
  <p:transition advClick="0" advTm="4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>
          <a:xfrm>
            <a:off x="357188" y="115888"/>
            <a:ext cx="8229600" cy="124142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sl-SI" sz="6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anose="020B0502040204020203" pitchFamily="34" charset="0"/>
              </a:rPr>
              <a:t>2001</a:t>
            </a:r>
          </a:p>
        </p:txBody>
      </p:sp>
      <p:pic>
        <p:nvPicPr>
          <p:cNvPr id="3" name="Picture 2" descr="2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5173" y="1268759"/>
            <a:ext cx="7893654" cy="5256245"/>
          </a:xfrm>
          <a:prstGeom prst="rect">
            <a:avLst/>
          </a:prstGeom>
        </p:spPr>
      </p:pic>
    </p:spTree>
  </p:cSld>
  <p:clrMapOvr>
    <a:masterClrMapping/>
  </p:clrMapOvr>
  <p:transition advClick="0" advTm="4000"/>
</p:sld>
</file>

<file path=ppt/theme/theme1.xml><?xml version="1.0" encoding="utf-8"?>
<a:theme xmlns:a="http://schemas.openxmlformats.org/drawingml/2006/main" name="Rezina">
  <a:themeElements>
    <a:clrScheme name="Modra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Rezina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ezin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582</TotalTime>
  <Words>29</Words>
  <Application>Microsoft Office PowerPoint</Application>
  <PresentationFormat>Diaprojekcija na zaslonu (4:3)</PresentationFormat>
  <Paragraphs>29</Paragraphs>
  <Slides>29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29</vt:i4>
      </vt:variant>
    </vt:vector>
  </HeadingPairs>
  <TitlesOfParts>
    <vt:vector size="35" baseType="lpstr">
      <vt:lpstr>Arial</vt:lpstr>
      <vt:lpstr>Bahnschrift SemiBold</vt:lpstr>
      <vt:lpstr>Calibri</vt:lpstr>
      <vt:lpstr>Century Gothic</vt:lpstr>
      <vt:lpstr>Wingdings 3</vt:lpstr>
      <vt:lpstr>Rezina</vt:lpstr>
      <vt:lpstr>SCHÜLERAUSTAUSCH IZMENJAVA DIJaKOV</vt:lpstr>
      <vt:lpstr>1994</vt:lpstr>
      <vt:lpstr>1995</vt:lpstr>
      <vt:lpstr>1996</vt:lpstr>
      <vt:lpstr>1997</vt:lpstr>
      <vt:lpstr>1998</vt:lpstr>
      <vt:lpstr>1999</vt:lpstr>
      <vt:lpstr>2000</vt:lpstr>
      <vt:lpstr>2001</vt:lpstr>
      <vt:lpstr>2002</vt:lpstr>
      <vt:lpstr>2003</vt:lpstr>
      <vt:lpstr>2004</vt:lpstr>
      <vt:lpstr>2005</vt:lpstr>
      <vt:lpstr>2006</vt:lpstr>
      <vt:lpstr>2007</vt:lpstr>
      <vt:lpstr>2008</vt:lpstr>
      <vt:lpstr>2009</vt:lpstr>
      <vt:lpstr>2010</vt:lpstr>
      <vt:lpstr>2011</vt:lpstr>
      <vt:lpstr>2012</vt:lpstr>
      <vt:lpstr>2013</vt:lpstr>
      <vt:lpstr>2014</vt:lpstr>
      <vt:lpstr>2015</vt:lpstr>
      <vt:lpstr>2016</vt:lpstr>
      <vt:lpstr>2017</vt:lpstr>
      <vt:lpstr>2018</vt:lpstr>
      <vt:lpstr>2019</vt:lpstr>
      <vt:lpstr>2020</vt:lpstr>
      <vt:lpstr>SCHÜLERAUSTAUSCH IZMENJAVA DIJaKOV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Diapozitiv 1</dc:title>
  <dc:creator>Profesor</dc:creator>
  <cp:lastModifiedBy>Marjetka Kafel</cp:lastModifiedBy>
  <cp:revision>92</cp:revision>
  <cp:lastPrinted>2019-02-14T09:45:23Z</cp:lastPrinted>
  <dcterms:created xsi:type="dcterms:W3CDTF">2007-12-14T17:59:03Z</dcterms:created>
  <dcterms:modified xsi:type="dcterms:W3CDTF">2021-01-13T19:48:29Z</dcterms:modified>
</cp:coreProperties>
</file>